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slideLayouts/slideLayout30.xml" ContentType="application/vnd.openxmlformats-officedocument.presentationml.slideLayout+xml"/>
  <Override PartName="/ppt/theme/theme6.xml" ContentType="application/vnd.openxmlformats-officedocument.theme+xml"/>
  <Override PartName="/ppt/slideLayouts/slideLayout31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905" r:id="rId2"/>
    <p:sldMasterId id="2147483955" r:id="rId3"/>
    <p:sldMasterId id="2147483939" r:id="rId4"/>
    <p:sldMasterId id="2147483948" r:id="rId5"/>
    <p:sldMasterId id="2147483950" r:id="rId6"/>
    <p:sldMasterId id="2147483683" r:id="rId7"/>
  </p:sldMasterIdLst>
  <p:notesMasterIdLst>
    <p:notesMasterId r:id="rId18"/>
  </p:notesMasterIdLst>
  <p:handoutMasterIdLst>
    <p:handoutMasterId r:id="rId19"/>
  </p:handoutMasterIdLst>
  <p:sldIdLst>
    <p:sldId id="603" r:id="rId8"/>
    <p:sldId id="2356" r:id="rId9"/>
    <p:sldId id="2340" r:id="rId10"/>
    <p:sldId id="739" r:id="rId11"/>
    <p:sldId id="2363" r:id="rId12"/>
    <p:sldId id="1782" r:id="rId13"/>
    <p:sldId id="2364" r:id="rId14"/>
    <p:sldId id="2362" r:id="rId15"/>
    <p:sldId id="741" r:id="rId16"/>
    <p:sldId id="582" r:id="rId17"/>
  </p:sldIdLst>
  <p:sldSz cx="12196763" cy="6858000"/>
  <p:notesSz cx="6858000" cy="9144000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D1D1A"/>
    <a:srgbClr val="91A2BF"/>
    <a:srgbClr val="66BA36"/>
    <a:srgbClr val="595757"/>
    <a:srgbClr val="E4EBEA"/>
    <a:srgbClr val="C00000"/>
    <a:srgbClr val="221815"/>
    <a:srgbClr val="FFFF00"/>
    <a:srgbClr val="FFFFFF"/>
    <a:srgbClr val="E900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83" autoAdjust="0"/>
    <p:restoredTop sz="96291" autoAdjust="0"/>
  </p:normalViewPr>
  <p:slideViewPr>
    <p:cSldViewPr snapToGrid="0" snapToObjects="1">
      <p:cViewPr varScale="1">
        <p:scale>
          <a:sx n="122" d="100"/>
          <a:sy n="122" d="100"/>
        </p:scale>
        <p:origin x="272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CF71B8-DF2A-2E41-BE66-2E18A767DA8A}" type="datetimeFigureOut">
              <a:rPr lang="en-US" smtClean="0"/>
              <a:t>9/24/23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tiff>
</file>

<file path=ppt/media/image15.tiff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D60A27-BF12-6744-9E93-932A0E34D8BB}" type="datetimeFigureOut">
              <a:rPr lang="en-US" smtClean="0"/>
              <a:t>9/24/23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61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C:\Users\z00205060\Desktop\CP项目\规范类文件\新建文件夹\巴展视觉物料规范-18.jpg">
            <a:extLst>
              <a:ext uri="{FF2B5EF4-FFF2-40B4-BE49-F238E27FC236}">
                <a16:creationId xmlns:a16="http://schemas.microsoft.com/office/drawing/2014/main" id="{60D4CF4B-3D9D-564E-9AB4-9D3074BC01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93" y="32809"/>
            <a:ext cx="12196763" cy="6856951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C97DCE-0896-AD42-9AE0-7F25594CD2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rgbClr val="374154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41B8501-68C3-364E-8EDD-CD53B0A6B55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1D1D1A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81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7300"/>
            <a:ext cx="10963473" cy="509778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039357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7E415327-0213-194E-B61D-B6ACD317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F51793D-2582-2644-B9F5-2A41076AAC3F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47181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95400"/>
            <a:ext cx="11161240" cy="5085928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49391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39072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5" y="620688"/>
            <a:ext cx="10963473" cy="589190"/>
          </a:xfrm>
          <a:prstGeom prst="rect">
            <a:avLst/>
          </a:prstGeom>
        </p:spPr>
        <p:txBody>
          <a:bodyPr/>
          <a:lstStyle>
            <a:lvl1pPr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412776"/>
            <a:ext cx="10963473" cy="4608512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888278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 advClick="0">
        <p159:morph option="byObject"/>
      </p:transition>
    </mc:Choice>
    <mc:Fallback xmlns="">
      <p:transition advClick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1" y="240462"/>
            <a:ext cx="10503794" cy="783197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1642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44702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5" y="1306286"/>
            <a:ext cx="5290949" cy="4931228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5" name="内容占位符 2"/>
          <p:cNvSpPr>
            <a:spLocks noGrp="1"/>
          </p:cNvSpPr>
          <p:nvPr>
            <p:ph sz="half" idx="10"/>
          </p:nvPr>
        </p:nvSpPr>
        <p:spPr>
          <a:xfrm>
            <a:off x="6296160" y="1306286"/>
            <a:ext cx="5290949" cy="4931228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985665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2834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81757" y="1306285"/>
            <a:ext cx="11161240" cy="4985657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854304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395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4822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251857"/>
            <a:ext cx="10963473" cy="5103223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92280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415812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208314"/>
            <a:ext cx="5290949" cy="520121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423528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14195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en-US" altLang="zh-CN" dirty="0"/>
              <a:t>1.</a:t>
            </a:r>
            <a:r>
              <a:rPr lang="zh-CN" altLang="en-US" dirty="0"/>
              <a:t> 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472132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思考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284513"/>
            <a:ext cx="11161240" cy="5007429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20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24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285E641-72A7-364D-AE4C-713FCA53F20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3900" y="3611316"/>
            <a:ext cx="3439096" cy="27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790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635" y="55841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943F9233-A8D2-FF4D-8599-097D3F68CF2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3635" y="1360170"/>
            <a:ext cx="10963473" cy="4994910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1" fontAlgn="base" latinLnBrk="1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 </a:t>
            </a:r>
            <a:r>
              <a:rPr lang="en-US" altLang="zh-CN" dirty="0"/>
              <a:t>title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414912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27B74F-A921-7E4F-BA5E-E3C8D66F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7" y="535554"/>
            <a:ext cx="10963473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8B8780FF-54FB-3649-B17D-70074C1E6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745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92D050"/>
              </a:buClr>
              <a:buFontTx/>
              <a:buChar char="-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0DF43595-01DB-2B45-9100-744DCAAE83F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74388" y="1355844"/>
            <a:ext cx="5290949" cy="5053686"/>
          </a:xfrm>
          <a:prstGeom prst="rect">
            <a:avLst/>
          </a:prstGeom>
          <a:noFill/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defRPr sz="2000" b="0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 typeface="Arial" panose="020B0604020202020204" pitchFamily="34" charset="0"/>
              <a:buChar char="◦"/>
              <a:defRPr sz="1866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rgbClr val="92D050"/>
              </a:buClr>
              <a:buFontTx/>
              <a:buChar char="-"/>
              <a:defRPr sz="1599">
                <a:solidFill>
                  <a:srgbClr val="374154"/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748148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A8A3E95B-424F-4B49-B3DA-B4C385347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1757" y="476672"/>
            <a:ext cx="11161239" cy="589190"/>
          </a:xfrm>
          <a:prstGeom prst="rect">
            <a:avLst/>
          </a:prstGeom>
        </p:spPr>
        <p:txBody>
          <a:bodyPr anchor="ctr"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Futura Medium" panose="020B0602020204020303" pitchFamily="34" charset="-79"/>
                <a:ea typeface="微软雅黑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en-US" altLang="zh-CN" dirty="0"/>
              <a:t>Reference</a:t>
            </a:r>
            <a:r>
              <a:rPr lang="zh-CN" altLang="en-US" dirty="0"/>
              <a:t> 引用</a:t>
            </a:r>
            <a:r>
              <a:rPr lang="en-US" altLang="zh-CN" dirty="0"/>
              <a:t>&amp;</a:t>
            </a:r>
            <a:r>
              <a:rPr lang="zh-CN" altLang="en-US" dirty="0"/>
              <a:t>参考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B5938B7C-F138-C248-A0C6-6700C114BA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484784"/>
            <a:ext cx="11161240" cy="4525736"/>
          </a:xfrm>
          <a:prstGeom prst="rect">
            <a:avLst/>
          </a:prstGeom>
          <a:noFill/>
        </p:spPr>
        <p:txBody>
          <a:bodyPr/>
          <a:lstStyle>
            <a:lvl1pPr marL="457200" marR="0" indent="-45720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AutoNum type="arabicPeriod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922526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08212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04664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tx1">
                    <a:lumMod val="95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623635" y="1196752"/>
            <a:ext cx="10963473" cy="5197702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tx1">
                    <a:lumMod val="95000"/>
                  </a:schemeClr>
                </a:solidFill>
                <a:latin typeface="Gill Sans MT" panose="020B0502020104020203" pitchFamily="34" charset="0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133757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8861184-AC94-6541-A9F6-3504B6AC7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0" y="1810"/>
            <a:ext cx="12196763" cy="4792771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11094E6-4D5B-8C42-9657-10EE07AF67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7861" y="3880886"/>
            <a:ext cx="1944216" cy="643926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defRPr>
            </a:lvl1pPr>
          </a:lstStyle>
          <a:p>
            <a:pPr lvl="0"/>
            <a:r>
              <a:rPr lang="en-US" altLang="zh-CN" dirty="0"/>
              <a:t>ZOMI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C68140-F31D-D449-AB97-7D3A7E7A49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1"/>
            <a:ext cx="6559809" cy="270402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Autofit/>
          </a:bodyPr>
          <a:lstStyle>
            <a:lvl1pPr algn="l">
              <a:lnSpc>
                <a:spcPct val="100000"/>
              </a:lnSpc>
              <a:defRPr sz="8800" b="1" i="0">
                <a:solidFill>
                  <a:srgbClr val="FFFFFF"/>
                </a:solidFill>
                <a:latin typeface="Futura Medium" panose="020B0602020204020303" pitchFamily="34" charset="-79"/>
                <a:ea typeface="Microsoft YaHei" panose="020B0503020204020204" pitchFamily="34" charset="-122"/>
                <a:cs typeface="Futura Medium" panose="020B0602020204020303" pitchFamily="34" charset="-79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365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623636" y="463546"/>
            <a:ext cx="10963473" cy="589190"/>
          </a:xfrm>
          <a:prstGeom prst="rect">
            <a:avLst/>
          </a:prstGeom>
        </p:spPr>
        <p:txBody>
          <a:bodyPr anchor="ctr"/>
          <a:lstStyle>
            <a:lvl1pPr>
              <a:defRPr sz="2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sz="half" idx="1"/>
          </p:nvPr>
        </p:nvSpPr>
        <p:spPr>
          <a:xfrm>
            <a:off x="719684" y="1351536"/>
            <a:ext cx="10757396" cy="4957784"/>
          </a:xfrm>
          <a:prstGeom prst="rect">
            <a:avLst/>
          </a:prstGeom>
        </p:spPr>
        <p:txBody>
          <a:bodyPr/>
          <a:lstStyle>
            <a:lvl1pPr marL="239106" indent="-239106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760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◦"/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33696" indent="-236990">
              <a:lnSpc>
                <a:spcPct val="150000"/>
              </a:lnSpc>
              <a:spcBef>
                <a:spcPts val="0"/>
              </a:spcBef>
              <a:buClr>
                <a:schemeClr val="accent2">
                  <a:lumMod val="90000"/>
                </a:schemeClr>
              </a:buClr>
              <a:buFontTx/>
              <a:buChar char="-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33700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960DD1-8AC3-8F46-9D2D-BF81187F43FC}"/>
              </a:ext>
            </a:extLst>
          </p:cNvPr>
          <p:cNvSpPr txBox="1"/>
          <p:nvPr userDrawn="1"/>
        </p:nvSpPr>
        <p:spPr>
          <a:xfrm>
            <a:off x="1502228" y="2617826"/>
            <a:ext cx="5127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dirty="0">
                <a:solidFill>
                  <a:srgbClr val="221815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06140" cy="5594695"/>
          </a:xfrm>
          <a:prstGeom prst="rect">
            <a:avLst/>
          </a:prstGeom>
        </p:spPr>
      </p:pic>
      <p:sp>
        <p:nvSpPr>
          <p:cNvPr id="7" name="L 形 6"/>
          <p:cNvSpPr/>
          <p:nvPr userDrawn="1"/>
        </p:nvSpPr>
        <p:spPr>
          <a:xfrm rot="5400000">
            <a:off x="7853942" y="2130562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8733E-C4C9-8D4D-8DDA-CAB265AC05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5"/>
            <a:ext cx="12197432" cy="559923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2AA4863-E1EF-3342-A8CB-ECD4FD06CEB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195303EA-8491-464F-99A0-67F948701C1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412816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DBC59C-CE55-E340-A3AE-F88AAF0D75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4" name="L 形 17">
            <a:extLst>
              <a:ext uri="{FF2B5EF4-FFF2-40B4-BE49-F238E27FC236}">
                <a16:creationId xmlns:a16="http://schemas.microsoft.com/office/drawing/2014/main" id="{3049C48A-4CAE-8940-8A29-89DE0543DF4C}"/>
              </a:ext>
            </a:extLst>
          </p:cNvPr>
          <p:cNvSpPr/>
          <p:nvPr userDrawn="1"/>
        </p:nvSpPr>
        <p:spPr>
          <a:xfrm rot="5400000">
            <a:off x="5369529" y="2370740"/>
            <a:ext cx="744262" cy="762208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</p:spTree>
    <p:extLst>
      <p:ext uri="{BB962C8B-B14F-4D97-AF65-F5344CB8AC3E}">
        <p14:creationId xmlns:p14="http://schemas.microsoft.com/office/powerpoint/2010/main" val="3514487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创新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74"/>
            <a:ext cx="12197432" cy="5590529"/>
          </a:xfrm>
          <a:prstGeom prst="rect">
            <a:avLst/>
          </a:prstGeom>
        </p:spPr>
      </p:pic>
      <p:sp>
        <p:nvSpPr>
          <p:cNvPr id="9" name="L 形 8"/>
          <p:cNvSpPr/>
          <p:nvPr userDrawn="1"/>
        </p:nvSpPr>
        <p:spPr>
          <a:xfrm rot="5400000">
            <a:off x="5945516" y="2323519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908F03-BBCC-164B-BE54-2E836D6E7C1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3BE9F9B-07D9-DD4C-9CEF-250804A414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A299E5-0026-5A42-88AA-B3A7F29D3A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842669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攀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74021"/>
            <a:ext cx="12197432" cy="56687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98996" y="907092"/>
            <a:ext cx="6559809" cy="690255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8" name="L 形 7"/>
          <p:cNvSpPr/>
          <p:nvPr userDrawn="1"/>
        </p:nvSpPr>
        <p:spPr>
          <a:xfrm rot="5400000">
            <a:off x="7929967" y="1657555"/>
            <a:ext cx="701032" cy="717936"/>
          </a:xfrm>
          <a:prstGeom prst="corner">
            <a:avLst>
              <a:gd name="adj1" fmla="val 3243"/>
              <a:gd name="adj2" fmla="val 3048"/>
            </a:avLst>
          </a:prstGeom>
          <a:solidFill>
            <a:srgbClr val="C700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90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BB7B2F8-0AF7-D04F-81DD-52FDB6B732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9260" y="1949372"/>
            <a:ext cx="6535842" cy="643926"/>
          </a:xfrm>
          <a:prstGeom prst="rect">
            <a:avLst/>
          </a:prstGeom>
        </p:spPr>
        <p:txBody>
          <a:bodyPr lIns="0" tIns="0" rIns="0" bIns="0"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2D1BCC-0781-514D-8FE8-12F4AF64BC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588" y="6227190"/>
            <a:ext cx="1617170" cy="322753"/>
          </a:xfrm>
          <a:prstGeom prst="rect">
            <a:avLst/>
          </a:prstGeom>
        </p:spPr>
        <p:txBody>
          <a:bodyPr lIns="0" tIns="0" rIns="0" bIns="0"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37370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636" y="476672"/>
            <a:ext cx="10958766" cy="589190"/>
          </a:xfrm>
          <a:prstGeom prst="rect">
            <a:avLst/>
          </a:prstGeom>
        </p:spPr>
        <p:txBody>
          <a:bodyPr/>
          <a:lstStyle>
            <a:lvl1pPr algn="l">
              <a:defRPr kumimoji="0" lang="zh-CN" altLang="en-US" sz="2800" b="1" i="0" u="none" strike="noStrike" kern="0" cap="none" spc="0" normalizeH="0" baseline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3634" y="1306287"/>
            <a:ext cx="10958765" cy="4996542"/>
          </a:xfrm>
          <a:prstGeom prst="rect">
            <a:avLst/>
          </a:prstGeom>
          <a:noFill/>
        </p:spPr>
        <p:txBody>
          <a:bodyPr/>
          <a:lstStyle>
            <a:lvl1pPr marL="239106" marR="0" indent="-239106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tabLst/>
              <a:defRPr kumimoji="0" lang="zh-CN" altLang="en-US" sz="20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8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6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2224835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>
            <a:extLst>
              <a:ext uri="{FF2B5EF4-FFF2-40B4-BE49-F238E27FC236}">
                <a16:creationId xmlns:a16="http://schemas.microsoft.com/office/drawing/2014/main" id="{DB2E4210-3B10-3342-821A-8115CF031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489857"/>
            <a:ext cx="11161240" cy="5520663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marR="0" indent="0" algn="ctr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SzPct val="110000"/>
              <a:buFont typeface="+mj-lt"/>
              <a:buNone/>
              <a:tabLst/>
              <a:defRPr kumimoji="0" lang="zh-CN" altLang="en-US" sz="9600" b="1" i="0" u="none" strike="noStrike" kern="0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Gill Sans MT" panose="020B0502020104020203" pitchFamily="34" charset="0"/>
                <a:ea typeface="微软雅黑" pitchFamily="34" charset="-122"/>
                <a:cs typeface="+mn-cs"/>
              </a:defRPr>
            </a:lvl1pPr>
            <a:lvl2pPr marL="4760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 typeface="Arial" panose="020B0604020202020204" pitchFamily="34" charset="0"/>
              <a:buChar char="◦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marL="833696" marR="0" indent="-236990" algn="l" defTabSz="1218804" rtl="0" eaLnBrk="0" fontAlgn="base" latinLnBrk="0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rgbClr val="71B2FF"/>
              </a:buClr>
              <a:buFontTx/>
              <a:buChar char="-"/>
              <a:tabLst/>
              <a:defRPr kumimoji="0" lang="zh-CN" altLang="en-US" sz="1200" b="0" i="0" u="none" strike="noStrike" kern="0" cap="none" spc="0" normalizeH="0" baseline="0" dirty="0">
                <a:ln>
                  <a:noFill/>
                </a:ln>
                <a:solidFill>
                  <a:srgbClr val="374154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>
              <a:defRPr sz="1542"/>
            </a:lvl4pPr>
            <a:lvl5pPr>
              <a:defRPr sz="1542"/>
            </a:lvl5pPr>
            <a:lvl6pPr>
              <a:defRPr sz="1542"/>
            </a:lvl6pPr>
            <a:lvl7pPr>
              <a:defRPr sz="1542"/>
            </a:lvl7pPr>
            <a:lvl8pPr>
              <a:defRPr sz="1542"/>
            </a:lvl8pPr>
            <a:lvl9pPr>
              <a:defRPr sz="1542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97419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henzomi12.github.io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github.com/chenzomi12/DeepLearningSystem" TargetMode="Externa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image" Target="../media/image8.png"/><Relationship Id="rId5" Type="http://schemas.openxmlformats.org/officeDocument/2006/relationships/slideLayout" Target="../slideLayouts/slideLayout20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hyperlink" Target="https://chenzomi12.github.io/" TargetMode="External"/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9.xml"/><Relationship Id="rId4" Type="http://schemas.openxmlformats.org/officeDocument/2006/relationships/hyperlink" Target="https://chenzomi12.github.io/" TargetMode="Externa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0.xml"/><Relationship Id="rId4" Type="http://schemas.openxmlformats.org/officeDocument/2006/relationships/hyperlink" Target="https://chenzomi12.github.io/" TargetMode="Externa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31.xml"/><Relationship Id="rId6" Type="http://schemas.openxmlformats.org/officeDocument/2006/relationships/hyperlink" Target="https://github.com/chenzomi12/DeepLearningSystem" TargetMode="External"/><Relationship Id="rId5" Type="http://schemas.openxmlformats.org/officeDocument/2006/relationships/hyperlink" Target="https://chenzomi12.github.io/" TargetMode="Externa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>
            <a:extLst>
              <a:ext uri="{FF2B5EF4-FFF2-40B4-BE49-F238E27FC236}">
                <a16:creationId xmlns:a16="http://schemas.microsoft.com/office/drawing/2014/main" id="{DAA57E4D-57AC-4B4A-BA6C-86FA5001E093}"/>
              </a:ext>
            </a:extLst>
          </p:cNvPr>
          <p:cNvSpPr txBox="1"/>
          <p:nvPr userDrawn="1"/>
        </p:nvSpPr>
        <p:spPr>
          <a:xfrm>
            <a:off x="553765" y="6469851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55D2D48-944A-9C4D-BB22-D76C71F4D94F}"/>
              </a:ext>
            </a:extLst>
          </p:cNvPr>
          <p:cNvSpPr txBox="1"/>
          <p:nvPr userDrawn="1"/>
        </p:nvSpPr>
        <p:spPr>
          <a:xfrm>
            <a:off x="1281791" y="6542628"/>
            <a:ext cx="499730" cy="1499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90204" fontAlgn="auto">
              <a:spcBef>
                <a:spcPts val="0"/>
              </a:spcBef>
              <a:spcAft>
                <a:spcPts val="0"/>
              </a:spcAft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ea typeface="华文细黑" pitchFamily="2" charset="-122"/>
                <a:cs typeface="Arial" panose="020B0604020202020204" pitchFamily="34" charset="0"/>
              </a:rPr>
              <a:pPr defTabSz="89020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ea typeface="华文细黑" pitchFamily="2" charset="-122"/>
              <a:cs typeface="Arial" panose="020B0604020202020204" pitchFamily="34" charset="0"/>
            </a:endParaRP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856DBD81-A7BD-584A-94D7-31E1EFFD9F98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474645" y="6263990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2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BE738B7-F398-0746-82A7-6856A70110C5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48541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0021EBA7-FAE3-FF4A-A451-258276F9F3D7}"/>
              </a:ext>
            </a:extLst>
          </p:cNvPr>
          <p:cNvSpPr txBox="1"/>
          <p:nvPr userDrawn="1"/>
        </p:nvSpPr>
        <p:spPr>
          <a:xfrm>
            <a:off x="8474645" y="6468770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6" r:id="rId1"/>
    <p:sldLayoutId id="2147483970" r:id="rId2"/>
    <p:sldLayoutId id="2147483947" r:id="rId3"/>
    <p:sldLayoutId id="2147483819" r:id="rId4"/>
    <p:sldLayoutId id="2147483820" r:id="rId5"/>
    <p:sldLayoutId id="2147483892" r:id="rId6"/>
    <p:sldLayoutId id="2147483824" r:id="rId7"/>
    <p:sldLayoutId id="2147483968" r:id="rId8"/>
    <p:sldLayoutId id="2147483969" r:id="rId9"/>
    <p:sldLayoutId id="2147483976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365440" y="6413378"/>
            <a:ext cx="2845912" cy="366182"/>
          </a:xfrm>
          <a:prstGeom prst="rect">
            <a:avLst/>
          </a:prstGeom>
        </p:spPr>
        <p:txBody>
          <a:bodyPr vert="horz" lIns="121944" tIns="60972" rIns="121944" bIns="60972" rtlCol="0" anchor="ctr"/>
          <a:lstStyle>
            <a:lvl1pPr algn="l">
              <a:defRPr sz="1600">
                <a:solidFill>
                  <a:schemeClr val="tx1"/>
                </a:solidFill>
              </a:defRPr>
            </a:lvl1pPr>
          </a:lstStyle>
          <a:p>
            <a:fld id="{1A5B2B23-E5F0-44D7-A9FF-4B8E82156B39}" type="datetimeFigureOut">
              <a:rPr lang="zh-CN" altLang="en-US" smtClean="0">
                <a:solidFill>
                  <a:prstClr val="black"/>
                </a:solidFill>
              </a:rPr>
              <a:pPr/>
              <a:t>2023/9/24</a:t>
            </a:fld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" name="Rectangle 86"/>
          <p:cNvSpPr>
            <a:spLocks noChangeArrowheads="1"/>
          </p:cNvSpPr>
          <p:nvPr userDrawn="1"/>
        </p:nvSpPr>
        <p:spPr bwMode="auto">
          <a:xfrm>
            <a:off x="9514255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4516A7C5-B605-6B44-A7BE-28ADB9219092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95495ED-F2F9-A345-AD2E-98BB16884A21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9" name="副标题 2">
            <a:extLst>
              <a:ext uri="{FF2B5EF4-FFF2-40B4-BE49-F238E27FC236}">
                <a16:creationId xmlns:a16="http://schemas.microsoft.com/office/drawing/2014/main" id="{9B5DC586-B9B6-944A-9389-8211B4B1FD1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60188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https://chenzomi12.github.io/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23272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63" r:id="rId2"/>
    <p:sldLayoutId id="2147483964" r:id="rId3"/>
    <p:sldLayoutId id="2147483971" r:id="rId4"/>
    <p:sldLayoutId id="2147483975" r:id="rId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299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699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199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699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699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6pPr>
      <a:lvl7pPr marL="39623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7pPr>
      <a:lvl8pPr marL="45719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8pPr>
      <a:lvl9pPr marL="5181599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6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1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799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832E328A-0E7B-D747-843C-A7F1DB0AF41E}"/>
              </a:ext>
            </a:extLst>
          </p:cNvPr>
          <p:cNvSpPr/>
          <p:nvPr userDrawn="1"/>
        </p:nvSpPr>
        <p:spPr bwMode="auto">
          <a:xfrm>
            <a:off x="-11430" y="4558094"/>
            <a:ext cx="12230643" cy="2842586"/>
          </a:xfrm>
          <a:prstGeom prst="rect">
            <a:avLst/>
          </a:prstGeom>
          <a:blipFill dpi="0" rotWithShape="1">
            <a:blip r:embed="rId11" cstate="print">
              <a:alphaModFix amt="17000"/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8" name="Rectangle 86">
            <a:extLst>
              <a:ext uri="{FF2B5EF4-FFF2-40B4-BE49-F238E27FC236}">
                <a16:creationId xmlns:a16="http://schemas.microsoft.com/office/drawing/2014/main" id="{596E891C-ADFE-FE42-86C8-8EDC78CF678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60570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8A3F60EC-F50D-F64E-B345-0B2C9F4821B7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96F034E5-6103-534F-B0F4-B7D7DF211DA4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15" name="副标题 2">
            <a:extLst>
              <a:ext uri="{FF2B5EF4-FFF2-40B4-BE49-F238E27FC236}">
                <a16:creationId xmlns:a16="http://schemas.microsoft.com/office/drawing/2014/main" id="{4B07DACC-B4E5-4B4D-86E1-34D39B2A3680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36988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65" r:id="rId2"/>
    <p:sldLayoutId id="2147483966" r:id="rId3"/>
    <p:sldLayoutId id="2147483967" r:id="rId4"/>
    <p:sldLayoutId id="2147483956" r:id="rId5"/>
    <p:sldLayoutId id="2147483957" r:id="rId6"/>
    <p:sldLayoutId id="2147483958" r:id="rId7"/>
    <p:sldLayoutId id="2147483959" r:id="rId8"/>
    <p:sldLayoutId id="2147483974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88"/>
            <a:ext cx="12193588" cy="6856412"/>
          </a:xfrm>
          <a:prstGeom prst="rect">
            <a:avLst/>
          </a:prstGeom>
        </p:spPr>
      </p:pic>
      <p:sp>
        <p:nvSpPr>
          <p:cNvPr id="12" name="TextBox 2">
            <a:extLst>
              <a:ext uri="{FF2B5EF4-FFF2-40B4-BE49-F238E27FC236}">
                <a16:creationId xmlns:a16="http://schemas.microsoft.com/office/drawing/2014/main" id="{D0F0DA3C-4AEC-1B44-8AA0-10080BFDF727}"/>
              </a:ext>
            </a:extLst>
          </p:cNvPr>
          <p:cNvSpPr txBox="1"/>
          <p:nvPr userDrawn="1"/>
        </p:nvSpPr>
        <p:spPr>
          <a:xfrm>
            <a:off x="553765" y="639958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0EE15CAA-5A2E-4946-9092-2C7A7D27822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47532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4E50312-EC01-E14B-87D5-C18323A16206}"/>
              </a:ext>
            </a:extLst>
          </p:cNvPr>
          <p:cNvSpPr/>
          <p:nvPr userDrawn="1"/>
        </p:nvSpPr>
        <p:spPr>
          <a:xfrm>
            <a:off x="9842577" y="6399588"/>
            <a:ext cx="2250191" cy="2902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副标题 2">
            <a:extLst>
              <a:ext uri="{FF2B5EF4-FFF2-40B4-BE49-F238E27FC236}">
                <a16:creationId xmlns:a16="http://schemas.microsoft.com/office/drawing/2014/main" id="{2F3A5196-93C8-7342-BB74-67DE83BC250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741757" y="6414035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7" name="Rectangle 86">
            <a:extLst>
              <a:ext uri="{FF2B5EF4-FFF2-40B4-BE49-F238E27FC236}">
                <a16:creationId xmlns:a16="http://schemas.microsoft.com/office/drawing/2014/main" id="{AD9A1659-E87F-E546-B389-F66C7042FDE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06141" y="640480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prstClr val="white">
                    <a:lumMod val="50000"/>
                  </a:prstClr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prstClr val="white">
                  <a:lumMod val="50000"/>
                </a:prstClr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570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52" r:id="rId2"/>
    <p:sldLayoutId id="2147483953" r:id="rId3"/>
    <p:sldLayoutId id="2147483954" r:id="rId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1218712" rtl="0" eaLnBrk="1" latinLnBrk="0" hangingPunct="1">
        <a:spcBef>
          <a:spcPct val="0"/>
        </a:spcBef>
        <a:buNone/>
        <a:defRPr sz="58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17" indent="-457017" algn="l" defTabSz="1218712" rtl="0" eaLnBrk="1" latinLnBrk="0" hangingPunct="1">
        <a:spcBef>
          <a:spcPct val="20000"/>
        </a:spcBef>
        <a:buFont typeface="Arial" pitchFamily="34" charset="0"/>
        <a:buChar char="•"/>
        <a:defRPr sz="4297" kern="1200">
          <a:solidFill>
            <a:schemeClr val="tx1"/>
          </a:solidFill>
          <a:latin typeface="+mn-lt"/>
          <a:ea typeface="+mn-ea"/>
          <a:cs typeface="+mn-cs"/>
        </a:defRPr>
      </a:lvl1pPr>
      <a:lvl2pPr marL="990204" indent="-380848" algn="l" defTabSz="1218712" rtl="0" eaLnBrk="1" latinLnBrk="0" hangingPunct="1">
        <a:spcBef>
          <a:spcPct val="20000"/>
        </a:spcBef>
        <a:buFont typeface="Arial" pitchFamily="34" charset="0"/>
        <a:buChar char="–"/>
        <a:defRPr sz="3698" kern="1200">
          <a:solidFill>
            <a:schemeClr val="tx1"/>
          </a:solidFill>
          <a:latin typeface="+mn-lt"/>
          <a:ea typeface="+mn-ea"/>
          <a:cs typeface="+mn-cs"/>
        </a:defRPr>
      </a:lvl2pPr>
      <a:lvl3pPr marL="152339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3pPr>
      <a:lvl4pPr marL="2132747" indent="-304678" algn="l" defTabSz="1218712" rtl="0" eaLnBrk="1" latinLnBrk="0" hangingPunct="1">
        <a:spcBef>
          <a:spcPct val="20000"/>
        </a:spcBef>
        <a:buFont typeface="Arial" pitchFamily="34" charset="0"/>
        <a:buChar char="–"/>
        <a:defRPr sz="2698" kern="1200">
          <a:solidFill>
            <a:schemeClr val="tx1"/>
          </a:solidFill>
          <a:latin typeface="+mn-lt"/>
          <a:ea typeface="+mn-ea"/>
          <a:cs typeface="+mn-cs"/>
        </a:defRPr>
      </a:lvl4pPr>
      <a:lvl5pPr marL="2742103" indent="-304678" algn="l" defTabSz="1218712" rtl="0" eaLnBrk="1" latinLnBrk="0" hangingPunct="1">
        <a:spcBef>
          <a:spcPct val="20000"/>
        </a:spcBef>
        <a:buFont typeface="Arial" pitchFamily="34" charset="0"/>
        <a:buChar char="»"/>
        <a:defRPr sz="2698" kern="1200">
          <a:solidFill>
            <a:schemeClr val="tx1"/>
          </a:solidFill>
          <a:latin typeface="+mn-lt"/>
          <a:ea typeface="+mn-ea"/>
          <a:cs typeface="+mn-cs"/>
        </a:defRPr>
      </a:lvl5pPr>
      <a:lvl6pPr marL="3351459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6pPr>
      <a:lvl7pPr marL="3960814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7pPr>
      <a:lvl8pPr marL="4570170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8pPr>
      <a:lvl9pPr marL="5179526" indent="-304678" algn="l" defTabSz="1218712" rtl="0" eaLnBrk="1" latinLnBrk="0" hangingPunct="1">
        <a:spcBef>
          <a:spcPct val="20000"/>
        </a:spcBef>
        <a:buFont typeface="Arial" pitchFamily="34" charset="0"/>
        <a:buChar char="•"/>
        <a:defRPr sz="26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356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71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06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425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6781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137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492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4848" algn="l" defTabSz="1218712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Rectangle 86">
            <a:extLst>
              <a:ext uri="{FF2B5EF4-FFF2-40B4-BE49-F238E27FC236}">
                <a16:creationId xmlns:a16="http://schemas.microsoft.com/office/drawing/2014/main" id="{65B40F25-7ED0-DA44-873E-DE48E987AA5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2598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tx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tx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83" name="TextBox 2">
            <a:extLst>
              <a:ext uri="{FF2B5EF4-FFF2-40B4-BE49-F238E27FC236}">
                <a16:creationId xmlns:a16="http://schemas.microsoft.com/office/drawing/2014/main" id="{4524BBE9-A135-9D4C-B5DA-EC77D9031BE3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4" name="图片 83">
            <a:extLst>
              <a:ext uri="{FF2B5EF4-FFF2-40B4-BE49-F238E27FC236}">
                <a16:creationId xmlns:a16="http://schemas.microsoft.com/office/drawing/2014/main" id="{8EF22C0A-C092-9D44-935D-3F2615ADD0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rgbClr val="FFFFFF"/>
            </a:solidFill>
            <a:prstDash val="solid"/>
          </a:ln>
          <a:effectLst/>
        </p:spPr>
      </p:pic>
      <p:sp>
        <p:nvSpPr>
          <p:cNvPr id="85" name="副标题 2">
            <a:extLst>
              <a:ext uri="{FF2B5EF4-FFF2-40B4-BE49-F238E27FC236}">
                <a16:creationId xmlns:a16="http://schemas.microsoft.com/office/drawing/2014/main" id="{F80BDD25-4FFE-8346-B91D-05FC840C1CB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Course:</a:t>
            </a:r>
            <a:r>
              <a:rPr lang="zh-CN" alt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tx1">
                  <a:lumMod val="50000"/>
                  <a:lumOff val="50000"/>
                </a:schemeClr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1211003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9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840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5">
            <a:extLst>
              <a:ext uri="{FF2B5EF4-FFF2-40B4-BE49-F238E27FC236}">
                <a16:creationId xmlns:a16="http://schemas.microsoft.com/office/drawing/2014/main" id="{3355B0D4-6846-924B-AA9C-99607253013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2584401" y="80265"/>
            <a:ext cx="2460528" cy="66974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:32-35pt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Medium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中文标题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:30-32pt 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R153 G0 B0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黑体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英文正文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:20-22pt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 :18pt  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内部使用字体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en-US" altLang="zh-CN" sz="1400" dirty="0" err="1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FrutigerNext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LT Regular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外部使用字体 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 Arial</a:t>
            </a:r>
          </a:p>
          <a:p>
            <a:pPr marL="457051" indent="-457051" algn="r" eaLnBrk="0" hangingPunct="0">
              <a:lnSpc>
                <a:spcPct val="75000"/>
              </a:lnSpc>
              <a:spcBef>
                <a:spcPct val="20000"/>
              </a:spcBef>
              <a:buFont typeface="Arial" charset="0"/>
              <a:buNone/>
            </a:pPr>
            <a:endParaRPr lang="en-US" altLang="zh-CN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中文正文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:18-20pt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子目录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(2-5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级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):18pt </a:t>
            </a:r>
            <a:endParaRPr lang="zh-CN" altLang="en-US" sz="1400" dirty="0">
              <a:solidFill>
                <a:srgbClr val="374154"/>
              </a:solidFill>
              <a:latin typeface="Gill Sans MT" panose="020B0502020104020203" pitchFamily="34" charset="0"/>
              <a:ea typeface="Microsoft YaHei" panose="020B0503020204020204" pitchFamily="34" charset="-122"/>
            </a:endParaRP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颜色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黑色</a:t>
            </a:r>
          </a:p>
          <a:p>
            <a:pPr marL="457051" indent="-457051" algn="r" eaLnBrk="0" hangingPunct="0">
              <a:lnSpc>
                <a:spcPct val="125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字体</a:t>
            </a:r>
            <a:r>
              <a:rPr lang="en-US" altLang="zh-CN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:</a:t>
            </a:r>
            <a:r>
              <a:rPr lang="zh-CN" altLang="en-US" sz="1400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细黑体</a:t>
            </a:r>
            <a:r>
              <a:rPr lang="zh-CN" altLang="en-US" sz="1400" b="1" dirty="0">
                <a:solidFill>
                  <a:srgbClr val="374154"/>
                </a:solidFill>
                <a:latin typeface="Gill Sans MT" panose="020B0502020104020203" pitchFamily="34" charset="0"/>
                <a:ea typeface="Microsoft YaHei" panose="020B0503020204020204" pitchFamily="34" charset="-122"/>
              </a:rPr>
              <a:t> 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871FFDD-6432-E240-A6DA-1B216C356679}"/>
              </a:ext>
            </a:extLst>
          </p:cNvPr>
          <p:cNvGrpSpPr/>
          <p:nvPr userDrawn="1"/>
        </p:nvGrpSpPr>
        <p:grpSpPr>
          <a:xfrm>
            <a:off x="12438524" y="3358802"/>
            <a:ext cx="1214711" cy="3499198"/>
            <a:chOff x="12438524" y="3358802"/>
            <a:chExt cx="1214711" cy="349919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32762DD-A13D-5445-9685-41B4DCE168AB}"/>
                </a:ext>
              </a:extLst>
            </p:cNvPr>
            <p:cNvSpPr/>
            <p:nvPr userDrawn="1"/>
          </p:nvSpPr>
          <p:spPr bwMode="auto">
            <a:xfrm>
              <a:off x="12438524" y="3358802"/>
              <a:ext cx="1214711" cy="34991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CC9900"/>
                </a:buClr>
                <a:buSzTx/>
                <a:buFont typeface="Wingdings" pitchFamily="2" charset="2"/>
                <a:buChar char="n"/>
                <a:tabLst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宋体" charset="-122"/>
              </a:endParaRPr>
            </a:p>
          </p:txBody>
        </p:sp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4AEA648F-58C8-1047-A1AF-A32C632845B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727418"/>
              <a:ext cx="986752" cy="182532"/>
              <a:chOff x="5893" y="2387"/>
              <a:chExt cx="466" cy="115"/>
            </a:xfrm>
          </p:grpSpPr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16DAECD4-EFBF-474C-9A0F-358CF912C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387"/>
                <a:ext cx="116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3" name="Rectangle 20">
                <a:extLst>
                  <a:ext uri="{FF2B5EF4-FFF2-40B4-BE49-F238E27FC236}">
                    <a16:creationId xmlns:a16="http://schemas.microsoft.com/office/drawing/2014/main" id="{CDB54574-D1F2-7E4A-9FC2-1C7AD380EE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387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4" name="Rectangle 21">
                <a:extLst>
                  <a:ext uri="{FF2B5EF4-FFF2-40B4-BE49-F238E27FC236}">
                    <a16:creationId xmlns:a16="http://schemas.microsoft.com/office/drawing/2014/main" id="{1D9E17C3-90E4-7649-B27A-BA4C3C5C05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387"/>
                <a:ext cx="117" cy="115"/>
              </a:xfrm>
              <a:prstGeom prst="rect">
                <a:avLst/>
              </a:prstGeom>
              <a:solidFill>
                <a:srgbClr val="99660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5" name="Rectangle 22">
                <a:extLst>
                  <a:ext uri="{FF2B5EF4-FFF2-40B4-BE49-F238E27FC236}">
                    <a16:creationId xmlns:a16="http://schemas.microsoft.com/office/drawing/2014/main" id="{1E0D0851-FABF-A24F-8902-CFC9EFE2B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387"/>
                <a:ext cx="117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2" name="Group 23">
              <a:extLst>
                <a:ext uri="{FF2B5EF4-FFF2-40B4-BE49-F238E27FC236}">
                  <a16:creationId xmlns:a16="http://schemas.microsoft.com/office/drawing/2014/main" id="{1F001566-E2EE-C748-B643-DC71C04B82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943282"/>
              <a:ext cx="986752" cy="182532"/>
              <a:chOff x="5893" y="2523"/>
              <a:chExt cx="466" cy="115"/>
            </a:xfrm>
          </p:grpSpPr>
          <p:sp>
            <p:nvSpPr>
              <p:cNvPr id="68" name="Rectangle 24">
                <a:extLst>
                  <a:ext uri="{FF2B5EF4-FFF2-40B4-BE49-F238E27FC236}">
                    <a16:creationId xmlns:a16="http://schemas.microsoft.com/office/drawing/2014/main" id="{410F3824-FCF7-F04E-A1AB-F4754391E4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523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9" name="Rectangle 25">
                <a:extLst>
                  <a:ext uri="{FF2B5EF4-FFF2-40B4-BE49-F238E27FC236}">
                    <a16:creationId xmlns:a16="http://schemas.microsoft.com/office/drawing/2014/main" id="{98C45CA8-CF88-9E43-A2EB-FBAF0D6DA8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523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0" name="Rectangle 26">
                <a:extLst>
                  <a:ext uri="{FF2B5EF4-FFF2-40B4-BE49-F238E27FC236}">
                    <a16:creationId xmlns:a16="http://schemas.microsoft.com/office/drawing/2014/main" id="{CF33E281-A40D-DA43-A313-57A13192C9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523"/>
                <a:ext cx="117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71" name="Rectangle 27">
                <a:extLst>
                  <a:ext uri="{FF2B5EF4-FFF2-40B4-BE49-F238E27FC236}">
                    <a16:creationId xmlns:a16="http://schemas.microsoft.com/office/drawing/2014/main" id="{7D2AEC8B-63C0-304C-A190-9CA72D7A07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523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3" name="Group 28">
              <a:extLst>
                <a:ext uri="{FF2B5EF4-FFF2-40B4-BE49-F238E27FC236}">
                  <a16:creationId xmlns:a16="http://schemas.microsoft.com/office/drawing/2014/main" id="{0C596433-8603-F24C-AEBC-D056413665F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159146"/>
              <a:ext cx="986752" cy="182532"/>
              <a:chOff x="5893" y="2659"/>
              <a:chExt cx="466" cy="115"/>
            </a:xfrm>
          </p:grpSpPr>
          <p:sp>
            <p:nvSpPr>
              <p:cNvPr id="64" name="Rectangle 29">
                <a:extLst>
                  <a:ext uri="{FF2B5EF4-FFF2-40B4-BE49-F238E27FC236}">
                    <a16:creationId xmlns:a16="http://schemas.microsoft.com/office/drawing/2014/main" id="{163DC086-4FD6-B949-B16E-D00693AAE4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659"/>
                <a:ext cx="116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5" name="Rectangle 30">
                <a:extLst>
                  <a:ext uri="{FF2B5EF4-FFF2-40B4-BE49-F238E27FC236}">
                    <a16:creationId xmlns:a16="http://schemas.microsoft.com/office/drawing/2014/main" id="{D4393B97-292F-F048-A775-5C8CC1D06D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659"/>
                <a:ext cx="116" cy="115"/>
              </a:xfrm>
              <a:prstGeom prst="rect">
                <a:avLst/>
              </a:prstGeom>
              <a:solidFill>
                <a:srgbClr val="0099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6" name="Rectangle 31">
                <a:extLst>
                  <a:ext uri="{FF2B5EF4-FFF2-40B4-BE49-F238E27FC236}">
                    <a16:creationId xmlns:a16="http://schemas.microsoft.com/office/drawing/2014/main" id="{F9ACC9AA-A151-BB47-B95E-BD1794FF11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659"/>
                <a:ext cx="117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7" name="Rectangle 32">
                <a:extLst>
                  <a:ext uri="{FF2B5EF4-FFF2-40B4-BE49-F238E27FC236}">
                    <a16:creationId xmlns:a16="http://schemas.microsoft.com/office/drawing/2014/main" id="{BDBC2EEE-6947-6242-AA85-D27943ABF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659"/>
                <a:ext cx="117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4" name="Group 33">
              <a:extLst>
                <a:ext uri="{FF2B5EF4-FFF2-40B4-BE49-F238E27FC236}">
                  <a16:creationId xmlns:a16="http://schemas.microsoft.com/office/drawing/2014/main" id="{6CB4D485-15B4-7248-93DE-47357A9A340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3511551"/>
              <a:ext cx="986752" cy="188882"/>
              <a:chOff x="5893" y="2251"/>
              <a:chExt cx="466" cy="119"/>
            </a:xfrm>
          </p:grpSpPr>
          <p:sp>
            <p:nvSpPr>
              <p:cNvPr id="60" name="Rectangle 34">
                <a:extLst>
                  <a:ext uri="{FF2B5EF4-FFF2-40B4-BE49-F238E27FC236}">
                    <a16:creationId xmlns:a16="http://schemas.microsoft.com/office/drawing/2014/main" id="{17E7BDFE-F5AE-2546-80F1-6D3A420E59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251"/>
                <a:ext cx="116" cy="119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1" name="Rectangle 35">
                <a:extLst>
                  <a:ext uri="{FF2B5EF4-FFF2-40B4-BE49-F238E27FC236}">
                    <a16:creationId xmlns:a16="http://schemas.microsoft.com/office/drawing/2014/main" id="{27CBD566-8C0A-0D43-838D-ACD3A1C484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251"/>
                <a:ext cx="117" cy="119"/>
              </a:xfrm>
              <a:prstGeom prst="rect">
                <a:avLst/>
              </a:prstGeom>
              <a:solidFill>
                <a:srgbClr val="CC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2" name="Rectangle 36">
                <a:extLst>
                  <a:ext uri="{FF2B5EF4-FFF2-40B4-BE49-F238E27FC236}">
                    <a16:creationId xmlns:a16="http://schemas.microsoft.com/office/drawing/2014/main" id="{AD1533C6-7181-0B40-AA93-DF9FA720F8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251"/>
                <a:ext cx="117" cy="119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63" name="Rectangle 37">
                <a:extLst>
                  <a:ext uri="{FF2B5EF4-FFF2-40B4-BE49-F238E27FC236}">
                    <a16:creationId xmlns:a16="http://schemas.microsoft.com/office/drawing/2014/main" id="{0AD3C1B9-C92D-BB46-B25C-33947C6406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251"/>
                <a:ext cx="116" cy="119"/>
              </a:xfrm>
              <a:prstGeom prst="rect">
                <a:avLst/>
              </a:prstGeom>
              <a:solidFill>
                <a:srgbClr val="66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4A756452-635E-CC4E-B0D8-F467590AD7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519449"/>
              <a:ext cx="986752" cy="182532"/>
              <a:chOff x="5893" y="2886"/>
              <a:chExt cx="466" cy="115"/>
            </a:xfrm>
          </p:grpSpPr>
          <p:sp>
            <p:nvSpPr>
              <p:cNvPr id="56" name="Rectangle 39">
                <a:extLst>
                  <a:ext uri="{FF2B5EF4-FFF2-40B4-BE49-F238E27FC236}">
                    <a16:creationId xmlns:a16="http://schemas.microsoft.com/office/drawing/2014/main" id="{107637FE-00CE-A44F-A5EA-FA149E6AE9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2886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7" name="Rectangle 40">
                <a:extLst>
                  <a:ext uri="{FF2B5EF4-FFF2-40B4-BE49-F238E27FC236}">
                    <a16:creationId xmlns:a16="http://schemas.microsoft.com/office/drawing/2014/main" id="{B82B564F-B2F3-BC41-B78F-9EC516DDDF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2886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8" name="Rectangle 41">
                <a:extLst>
                  <a:ext uri="{FF2B5EF4-FFF2-40B4-BE49-F238E27FC236}">
                    <a16:creationId xmlns:a16="http://schemas.microsoft.com/office/drawing/2014/main" id="{470DDBB4-E781-4E45-9C2A-64EBBFFD4E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2886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9" name="Rectangle 42">
                <a:extLst>
                  <a:ext uri="{FF2B5EF4-FFF2-40B4-BE49-F238E27FC236}">
                    <a16:creationId xmlns:a16="http://schemas.microsoft.com/office/drawing/2014/main" id="{A7A4D643-CAD2-F54C-80D4-1C8C43B1B2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2886"/>
                <a:ext cx="117" cy="11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6" name="Group 43">
              <a:extLst>
                <a:ext uri="{FF2B5EF4-FFF2-40B4-BE49-F238E27FC236}">
                  <a16:creationId xmlns:a16="http://schemas.microsoft.com/office/drawing/2014/main" id="{3A0837DC-29F2-4F46-9E11-29C20DB559B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735313"/>
              <a:ext cx="986752" cy="182532"/>
              <a:chOff x="5893" y="3022"/>
              <a:chExt cx="466" cy="115"/>
            </a:xfrm>
          </p:grpSpPr>
          <p:sp>
            <p:nvSpPr>
              <p:cNvPr id="52" name="Rectangle 44">
                <a:extLst>
                  <a:ext uri="{FF2B5EF4-FFF2-40B4-BE49-F238E27FC236}">
                    <a16:creationId xmlns:a16="http://schemas.microsoft.com/office/drawing/2014/main" id="{BE48E465-1B00-9D49-AC97-F6F7C2E8C5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022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3" name="Rectangle 45">
                <a:extLst>
                  <a:ext uri="{FF2B5EF4-FFF2-40B4-BE49-F238E27FC236}">
                    <a16:creationId xmlns:a16="http://schemas.microsoft.com/office/drawing/2014/main" id="{665052F5-ED4C-3D40-9364-F4472472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022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4" name="Rectangle 46">
                <a:extLst>
                  <a:ext uri="{FF2B5EF4-FFF2-40B4-BE49-F238E27FC236}">
                    <a16:creationId xmlns:a16="http://schemas.microsoft.com/office/drawing/2014/main" id="{E4DF1BCE-5122-3E4D-B4AC-67772AC8C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022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5" name="Rectangle 47">
                <a:extLst>
                  <a:ext uri="{FF2B5EF4-FFF2-40B4-BE49-F238E27FC236}">
                    <a16:creationId xmlns:a16="http://schemas.microsoft.com/office/drawing/2014/main" id="{89E0A5A8-FB3E-4A45-B2D5-BDE5F4692B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022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7" name="Group 48">
              <a:extLst>
                <a:ext uri="{FF2B5EF4-FFF2-40B4-BE49-F238E27FC236}">
                  <a16:creationId xmlns:a16="http://schemas.microsoft.com/office/drawing/2014/main" id="{70683C75-B226-3543-81B5-F2BD7AEC545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4951179"/>
              <a:ext cx="986752" cy="182532"/>
              <a:chOff x="5893" y="3158"/>
              <a:chExt cx="466" cy="115"/>
            </a:xfrm>
          </p:grpSpPr>
          <p:sp>
            <p:nvSpPr>
              <p:cNvPr id="48" name="Rectangle 49">
                <a:extLst>
                  <a:ext uri="{FF2B5EF4-FFF2-40B4-BE49-F238E27FC236}">
                    <a16:creationId xmlns:a16="http://schemas.microsoft.com/office/drawing/2014/main" id="{7A428253-9AB8-4F42-86AC-56642765BD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158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9" name="Rectangle 50">
                <a:extLst>
                  <a:ext uri="{FF2B5EF4-FFF2-40B4-BE49-F238E27FC236}">
                    <a16:creationId xmlns:a16="http://schemas.microsoft.com/office/drawing/2014/main" id="{1A5E5F46-FA51-0F40-AE49-8605572F5A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158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0" name="Rectangle 51">
                <a:extLst>
                  <a:ext uri="{FF2B5EF4-FFF2-40B4-BE49-F238E27FC236}">
                    <a16:creationId xmlns:a16="http://schemas.microsoft.com/office/drawing/2014/main" id="{D6EA7C46-8AD1-8C44-8050-33AA8DD7A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158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51" name="Rectangle 52">
                <a:extLst>
                  <a:ext uri="{FF2B5EF4-FFF2-40B4-BE49-F238E27FC236}">
                    <a16:creationId xmlns:a16="http://schemas.microsoft.com/office/drawing/2014/main" id="{ADD6BE2A-B5E4-2E48-B4DA-75B2FDCCA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158"/>
                <a:ext cx="117" cy="115"/>
              </a:xfrm>
              <a:prstGeom prst="rect">
                <a:avLst/>
              </a:prstGeom>
              <a:solidFill>
                <a:srgbClr val="99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8" name="Group 53">
              <a:extLst>
                <a:ext uri="{FF2B5EF4-FFF2-40B4-BE49-F238E27FC236}">
                  <a16:creationId xmlns:a16="http://schemas.microsoft.com/office/drawing/2014/main" id="{8165E06C-8754-814D-A59B-8FD0177B53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311482"/>
              <a:ext cx="986752" cy="182532"/>
              <a:chOff x="5893" y="3385"/>
              <a:chExt cx="466" cy="115"/>
            </a:xfrm>
          </p:grpSpPr>
          <p:sp>
            <p:nvSpPr>
              <p:cNvPr id="44" name="Rectangle 54">
                <a:extLst>
                  <a:ext uri="{FF2B5EF4-FFF2-40B4-BE49-F238E27FC236}">
                    <a16:creationId xmlns:a16="http://schemas.microsoft.com/office/drawing/2014/main" id="{9803523F-7203-F345-ADED-865DC350A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385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5" name="Rectangle 55">
                <a:extLst>
                  <a:ext uri="{FF2B5EF4-FFF2-40B4-BE49-F238E27FC236}">
                    <a16:creationId xmlns:a16="http://schemas.microsoft.com/office/drawing/2014/main" id="{DA46AC96-797B-5941-8885-16C0CEFBFD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385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6" name="Rectangle 56">
                <a:extLst>
                  <a:ext uri="{FF2B5EF4-FFF2-40B4-BE49-F238E27FC236}">
                    <a16:creationId xmlns:a16="http://schemas.microsoft.com/office/drawing/2014/main" id="{A348BED6-4B21-034F-BACA-ECC475C61C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385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7" name="Rectangle 57">
                <a:extLst>
                  <a:ext uri="{FF2B5EF4-FFF2-40B4-BE49-F238E27FC236}">
                    <a16:creationId xmlns:a16="http://schemas.microsoft.com/office/drawing/2014/main" id="{0C67BFA6-2774-854A-93D8-55B87B85F3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385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19" name="Group 58">
              <a:extLst>
                <a:ext uri="{FF2B5EF4-FFF2-40B4-BE49-F238E27FC236}">
                  <a16:creationId xmlns:a16="http://schemas.microsoft.com/office/drawing/2014/main" id="{0E20F6F6-7237-674E-94CA-C1BBBB0452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527346"/>
              <a:ext cx="986752" cy="182532"/>
              <a:chOff x="5893" y="3521"/>
              <a:chExt cx="466" cy="115"/>
            </a:xfrm>
          </p:grpSpPr>
          <p:sp>
            <p:nvSpPr>
              <p:cNvPr id="40" name="Rectangle 59">
                <a:extLst>
                  <a:ext uri="{FF2B5EF4-FFF2-40B4-BE49-F238E27FC236}">
                    <a16:creationId xmlns:a16="http://schemas.microsoft.com/office/drawing/2014/main" id="{DBAE8399-A03A-6E44-9446-9070587EC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521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1" name="Rectangle 60">
                <a:extLst>
                  <a:ext uri="{FF2B5EF4-FFF2-40B4-BE49-F238E27FC236}">
                    <a16:creationId xmlns:a16="http://schemas.microsoft.com/office/drawing/2014/main" id="{CA3809A9-271D-2F46-8955-F984C80FC1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521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2" name="Rectangle 61">
                <a:extLst>
                  <a:ext uri="{FF2B5EF4-FFF2-40B4-BE49-F238E27FC236}">
                    <a16:creationId xmlns:a16="http://schemas.microsoft.com/office/drawing/2014/main" id="{0D037D57-28BB-3648-B8EB-4250A34B0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521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43" name="Rectangle 62">
                <a:extLst>
                  <a:ext uri="{FF2B5EF4-FFF2-40B4-BE49-F238E27FC236}">
                    <a16:creationId xmlns:a16="http://schemas.microsoft.com/office/drawing/2014/main" id="{DFD582BF-321F-364E-9D05-53350CD923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521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0" name="Group 63">
              <a:extLst>
                <a:ext uri="{FF2B5EF4-FFF2-40B4-BE49-F238E27FC236}">
                  <a16:creationId xmlns:a16="http://schemas.microsoft.com/office/drawing/2014/main" id="{E12726DB-7EE5-E243-9FB9-15A73CAED5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5743210"/>
              <a:ext cx="986752" cy="182532"/>
              <a:chOff x="5893" y="3657"/>
              <a:chExt cx="466" cy="115"/>
            </a:xfrm>
          </p:grpSpPr>
          <p:sp>
            <p:nvSpPr>
              <p:cNvPr id="36" name="Rectangle 64">
                <a:extLst>
                  <a:ext uri="{FF2B5EF4-FFF2-40B4-BE49-F238E27FC236}">
                    <a16:creationId xmlns:a16="http://schemas.microsoft.com/office/drawing/2014/main" id="{5C5D3987-D9C6-6F40-ABEB-4D0295D984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657"/>
                <a:ext cx="116" cy="115"/>
              </a:xfrm>
              <a:prstGeom prst="rect">
                <a:avLst/>
              </a:prstGeom>
              <a:solidFill>
                <a:srgbClr val="0099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7" name="Rectangle 65">
                <a:extLst>
                  <a:ext uri="{FF2B5EF4-FFF2-40B4-BE49-F238E27FC236}">
                    <a16:creationId xmlns:a16="http://schemas.microsoft.com/office/drawing/2014/main" id="{173DC0C7-D94B-1E4D-B1A1-D008FE5AE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657"/>
                <a:ext cx="116" cy="115"/>
              </a:xfrm>
              <a:prstGeom prst="rect">
                <a:avLst/>
              </a:prstGeom>
              <a:solidFill>
                <a:srgbClr val="CCFF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8" name="Rectangle 66">
                <a:extLst>
                  <a:ext uri="{FF2B5EF4-FFF2-40B4-BE49-F238E27FC236}">
                    <a16:creationId xmlns:a16="http://schemas.microsoft.com/office/drawing/2014/main" id="{94849B1F-2909-C942-9B34-9C0D20D2C0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657"/>
                <a:ext cx="117" cy="115"/>
              </a:xfrm>
              <a:prstGeom prst="rect">
                <a:avLst/>
              </a:prstGeom>
              <a:solidFill>
                <a:srgbClr val="99CCCC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9" name="Rectangle 67">
                <a:extLst>
                  <a:ext uri="{FF2B5EF4-FFF2-40B4-BE49-F238E27FC236}">
                    <a16:creationId xmlns:a16="http://schemas.microsoft.com/office/drawing/2014/main" id="{2B96F0F2-CF4F-4D46-B6C8-8A87C5C353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657"/>
                <a:ext cx="117" cy="1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1" name="Group 68">
              <a:extLst>
                <a:ext uri="{FF2B5EF4-FFF2-40B4-BE49-F238E27FC236}">
                  <a16:creationId xmlns:a16="http://schemas.microsoft.com/office/drawing/2014/main" id="{712A9312-36DB-F245-918A-A4AF63ADAF9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103513"/>
              <a:ext cx="986752" cy="182532"/>
              <a:chOff x="5893" y="3884"/>
              <a:chExt cx="466" cy="115"/>
            </a:xfrm>
          </p:grpSpPr>
          <p:sp>
            <p:nvSpPr>
              <p:cNvPr id="32" name="Rectangle 69">
                <a:extLst>
                  <a:ext uri="{FF2B5EF4-FFF2-40B4-BE49-F238E27FC236}">
                    <a16:creationId xmlns:a16="http://schemas.microsoft.com/office/drawing/2014/main" id="{33F68D39-506B-134E-B390-591C14CB34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3884"/>
                <a:ext cx="116" cy="115"/>
              </a:xfrm>
              <a:prstGeom prst="rect">
                <a:avLst/>
              </a:prstGeom>
              <a:solidFill>
                <a:srgbClr val="FF99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3" name="Rectangle 70">
                <a:extLst>
                  <a:ext uri="{FF2B5EF4-FFF2-40B4-BE49-F238E27FC236}">
                    <a16:creationId xmlns:a16="http://schemas.microsoft.com/office/drawing/2014/main" id="{0871189D-41C5-E94B-BAB2-C6996E78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3884"/>
                <a:ext cx="116" cy="115"/>
              </a:xfrm>
              <a:prstGeom prst="rect">
                <a:avLst/>
              </a:prstGeom>
              <a:solidFill>
                <a:srgbClr val="FFCC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4" name="Rectangle 71">
                <a:extLst>
                  <a:ext uri="{FF2B5EF4-FFF2-40B4-BE49-F238E27FC236}">
                    <a16:creationId xmlns:a16="http://schemas.microsoft.com/office/drawing/2014/main" id="{4EDB5A23-0A15-094E-A2A8-3ABAC65551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3884"/>
                <a:ext cx="117" cy="115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5" name="Rectangle 72">
                <a:extLst>
                  <a:ext uri="{FF2B5EF4-FFF2-40B4-BE49-F238E27FC236}">
                    <a16:creationId xmlns:a16="http://schemas.microsoft.com/office/drawing/2014/main" id="{A6DFF519-A475-2D44-B79A-60DD93F0AC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3884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2" name="Group 73">
              <a:extLst>
                <a:ext uri="{FF2B5EF4-FFF2-40B4-BE49-F238E27FC236}">
                  <a16:creationId xmlns:a16="http://schemas.microsoft.com/office/drawing/2014/main" id="{812B6BC4-4E50-AB42-874A-15E9D7FC9DE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328901"/>
              <a:ext cx="986752" cy="182532"/>
              <a:chOff x="5893" y="4026"/>
              <a:chExt cx="466" cy="115"/>
            </a:xfrm>
          </p:grpSpPr>
          <p:sp>
            <p:nvSpPr>
              <p:cNvPr id="28" name="Rectangle 74">
                <a:extLst>
                  <a:ext uri="{FF2B5EF4-FFF2-40B4-BE49-F238E27FC236}">
                    <a16:creationId xmlns:a16="http://schemas.microsoft.com/office/drawing/2014/main" id="{10B3CF41-DF46-7F40-BCBA-733E388A0F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026"/>
                <a:ext cx="116" cy="115"/>
              </a:xfrm>
              <a:prstGeom prst="rect">
                <a:avLst/>
              </a:prstGeom>
              <a:solidFill>
                <a:srgbClr val="006699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9" name="Rectangle 75">
                <a:extLst>
                  <a:ext uri="{FF2B5EF4-FFF2-40B4-BE49-F238E27FC236}">
                    <a16:creationId xmlns:a16="http://schemas.microsoft.com/office/drawing/2014/main" id="{09490481-F2D8-3F40-9DA7-90B1ECA2B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026"/>
                <a:ext cx="116" cy="115"/>
              </a:xfrm>
              <a:prstGeom prst="rect">
                <a:avLst/>
              </a:prstGeom>
              <a:solidFill>
                <a:srgbClr val="99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0" name="Rectangle 76">
                <a:extLst>
                  <a:ext uri="{FF2B5EF4-FFF2-40B4-BE49-F238E27FC236}">
                    <a16:creationId xmlns:a16="http://schemas.microsoft.com/office/drawing/2014/main" id="{0571F550-46E9-1640-8C21-6BED26826F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026"/>
                <a:ext cx="117" cy="115"/>
              </a:xfrm>
              <a:prstGeom prst="rect">
                <a:avLst/>
              </a:prstGeom>
              <a:solidFill>
                <a:srgbClr val="CCCC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31" name="Rectangle 77">
                <a:extLst>
                  <a:ext uri="{FF2B5EF4-FFF2-40B4-BE49-F238E27FC236}">
                    <a16:creationId xmlns:a16="http://schemas.microsoft.com/office/drawing/2014/main" id="{FDF8AAA7-4C4D-B743-8716-49BE0ED828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026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  <p:grpSp>
          <p:nvGrpSpPr>
            <p:cNvPr id="23" name="Group 78">
              <a:extLst>
                <a:ext uri="{FF2B5EF4-FFF2-40B4-BE49-F238E27FC236}">
                  <a16:creationId xmlns:a16="http://schemas.microsoft.com/office/drawing/2014/main" id="{C768F846-FE40-F440-BE22-7A873A196E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552504" y="6552703"/>
              <a:ext cx="986752" cy="182532"/>
              <a:chOff x="5893" y="4167"/>
              <a:chExt cx="466" cy="115"/>
            </a:xfrm>
          </p:grpSpPr>
          <p:sp>
            <p:nvSpPr>
              <p:cNvPr id="24" name="Rectangle 79">
                <a:extLst>
                  <a:ext uri="{FF2B5EF4-FFF2-40B4-BE49-F238E27FC236}">
                    <a16:creationId xmlns:a16="http://schemas.microsoft.com/office/drawing/2014/main" id="{A687666E-F1E4-E345-8696-F18815D9C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010" y="4167"/>
                <a:ext cx="116" cy="11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5" name="Rectangle 80">
                <a:extLst>
                  <a:ext uri="{FF2B5EF4-FFF2-40B4-BE49-F238E27FC236}">
                    <a16:creationId xmlns:a16="http://schemas.microsoft.com/office/drawing/2014/main" id="{6DD6FC9D-2F23-8B47-AB88-1C128AF50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126" y="4167"/>
                <a:ext cx="116" cy="11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6" name="Rectangle 81">
                <a:extLst>
                  <a:ext uri="{FF2B5EF4-FFF2-40B4-BE49-F238E27FC236}">
                    <a16:creationId xmlns:a16="http://schemas.microsoft.com/office/drawing/2014/main" id="{B9C46CBF-8450-944F-A16A-2239B6B20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6242" y="4167"/>
                <a:ext cx="117" cy="11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  <p:sp>
            <p:nvSpPr>
              <p:cNvPr id="27" name="Rectangle 82">
                <a:extLst>
                  <a:ext uri="{FF2B5EF4-FFF2-40B4-BE49-F238E27FC236}">
                    <a16:creationId xmlns:a16="http://schemas.microsoft.com/office/drawing/2014/main" id="{55C77D5A-EC15-2948-9B90-2FEE957A3E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V="1">
                <a:off x="5893" y="4167"/>
                <a:ext cx="117" cy="115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>
                  <a:solidFill>
                    <a:srgbClr val="000000"/>
                  </a:solidFill>
                  <a:latin typeface="Calibri" charset="0"/>
                  <a:ea typeface="宋体" charset="-122"/>
                </a:endParaRPr>
              </a:p>
            </p:txBody>
          </p:sp>
        </p:grpSp>
      </p:grpSp>
      <p:sp>
        <p:nvSpPr>
          <p:cNvPr id="76" name="Rectangle 83">
            <a:extLst>
              <a:ext uri="{FF2B5EF4-FFF2-40B4-BE49-F238E27FC236}">
                <a16:creationId xmlns:a16="http://schemas.microsoft.com/office/drawing/2014/main" id="{2AFED805-51FF-7C41-A4A6-770EC8C3630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1341968"/>
            <a:ext cx="1590238" cy="18719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06799" tIns="53401" rIns="106799" bIns="53401">
            <a:spAutoFit/>
          </a:bodyPr>
          <a:lstStyle/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配色参考方案：</a:t>
            </a:r>
          </a:p>
          <a:p>
            <a:pPr eaLnBrk="0" hangingPunct="0">
              <a:lnSpc>
                <a:spcPct val="120000"/>
              </a:lnSpc>
              <a:spcBef>
                <a:spcPct val="20000"/>
              </a:spcBef>
              <a:buFont typeface="Arial" charset="0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建议同一页面内不超过四种颜色，以下是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13</a:t>
            </a: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组配色方案，同一页面内只选择一组使用。（仅供参考）</a:t>
            </a:r>
          </a:p>
        </p:txBody>
      </p:sp>
      <p:sp>
        <p:nvSpPr>
          <p:cNvPr id="77" name="Rectangle 84">
            <a:extLst>
              <a:ext uri="{FF2B5EF4-FFF2-40B4-BE49-F238E27FC236}">
                <a16:creationId xmlns:a16="http://schemas.microsoft.com/office/drawing/2014/main" id="{86991268-F6A3-9340-984F-D4F7641A48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40755" y="8468"/>
            <a:ext cx="1590238" cy="57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CC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106799" tIns="53401" rIns="106799" bIns="53401">
            <a:spAutoFit/>
          </a:bodyPr>
          <a:lstStyle/>
          <a:p>
            <a:pPr>
              <a:lnSpc>
                <a:spcPct val="120000"/>
              </a:lnSpc>
              <a:buClr>
                <a:srgbClr val="777777"/>
              </a:buClr>
              <a:buSzPct val="60000"/>
              <a:buFont typeface="Wingdings" charset="2"/>
              <a:buNone/>
            </a:pPr>
            <a:r>
              <a:rPr lang="zh-CN" altLang="en-US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客户或者合作伙伴的标志放在右上角</a:t>
            </a:r>
            <a:r>
              <a:rPr lang="en-US" altLang="zh-CN" sz="1333" dirty="0">
                <a:solidFill>
                  <a:srgbClr val="374154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endParaRPr lang="zh-CN" altLang="en-US" sz="1333" dirty="0">
              <a:solidFill>
                <a:srgbClr val="374154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Rectangle 86">
            <a:extLst>
              <a:ext uri="{FF2B5EF4-FFF2-40B4-BE49-F238E27FC236}">
                <a16:creationId xmlns:a16="http://schemas.microsoft.com/office/drawing/2014/main" id="{000111CB-2117-444A-9289-896A0F1B9BC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49686" y="6459235"/>
            <a:ext cx="328322" cy="285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algn="ctr" defTabSz="987914" eaLnBrk="0" hangingPunct="0">
              <a:lnSpc>
                <a:spcPct val="85000"/>
              </a:lnSpc>
            </a:pPr>
            <a:fld id="{E68EC476-442B-4BB7-9603-F1440C241F3D}" type="slidenum">
              <a:rPr lang="de-DE" sz="900" smtClean="0">
                <a:solidFill>
                  <a:schemeClr val="bg1"/>
                </a:solidFill>
                <a:ea typeface="MS PGothic" pitchFamily="34" charset="-128"/>
                <a:cs typeface="Arial" panose="020B0604020202020204" pitchFamily="34" charset="0"/>
              </a:rPr>
              <a:pPr algn="ctr" defTabSz="987914" eaLnBrk="0" hangingPunct="0">
                <a:lnSpc>
                  <a:spcPct val="85000"/>
                </a:lnSpc>
              </a:pPr>
              <a:t>‹#›</a:t>
            </a:fld>
            <a:endParaRPr lang="en-GB" sz="900" dirty="0">
              <a:solidFill>
                <a:schemeClr val="bg1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79" name="TextBox 2">
            <a:extLst>
              <a:ext uri="{FF2B5EF4-FFF2-40B4-BE49-F238E27FC236}">
                <a16:creationId xmlns:a16="http://schemas.microsoft.com/office/drawing/2014/main" id="{BCDC607C-3149-044F-8977-A532DBE97944}"/>
              </a:ext>
            </a:extLst>
          </p:cNvPr>
          <p:cNvSpPr txBox="1"/>
          <p:nvPr userDrawn="1"/>
        </p:nvSpPr>
        <p:spPr>
          <a:xfrm>
            <a:off x="553765" y="6454018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chemeClr val="bg1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chemeClr val="bg1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80" name="图片 79">
            <a:extLst>
              <a:ext uri="{FF2B5EF4-FFF2-40B4-BE49-F238E27FC236}">
                <a16:creationId xmlns:a16="http://schemas.microsoft.com/office/drawing/2014/main" id="{EEEA841A-6AA9-F640-A661-DC91BD568C6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7741" y="6529751"/>
            <a:ext cx="144000" cy="144000"/>
          </a:xfrm>
          <a:prstGeom prst="ellipse">
            <a:avLst/>
          </a:prstGeom>
          <a:ln w="12700" cap="rnd">
            <a:solidFill>
              <a:schemeClr val="bg1"/>
            </a:solidFill>
            <a:prstDash val="solid"/>
          </a:ln>
          <a:effectLst/>
        </p:spPr>
      </p:pic>
      <p:sp>
        <p:nvSpPr>
          <p:cNvPr id="81" name="副标题 2">
            <a:extLst>
              <a:ext uri="{FF2B5EF4-FFF2-40B4-BE49-F238E27FC236}">
                <a16:creationId xmlns:a16="http://schemas.microsoft.com/office/drawing/2014/main" id="{36453C5E-EF89-1E40-88D2-12E883E91FB5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817349" y="6471074"/>
            <a:ext cx="2250191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r">
              <a:buFontTx/>
              <a:buNone/>
              <a:defRPr/>
            </a:pP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chemeClr val="bg1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chenzomi12.github.io</a:t>
            </a:r>
            <a:endParaRPr lang="en-US" altLang="zh-CN" sz="1000" b="0" dirty="0">
              <a:solidFill>
                <a:schemeClr val="bg1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079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68" y="2394856"/>
            <a:ext cx="6891755" cy="18890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7979357" y="2794960"/>
            <a:ext cx="3225168" cy="202996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Copyright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©</a:t>
            </a:r>
            <a:r>
              <a:rPr kumimoji="1" lang="zh-CN" altLang="en-US" sz="850" b="1" baseline="0" dirty="0">
                <a:solidFill>
                  <a:srgbClr val="1D1D1B"/>
                </a:solidFill>
                <a:latin typeface="+mj-lt"/>
              </a:rPr>
              <a:t> </a:t>
            </a: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2023 XXX Technologies Co., Ltd.</a:t>
            </a:r>
            <a:b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</a:br>
            <a:r>
              <a:rPr kumimoji="1" lang="en-US" altLang="zh-CN" sz="850" b="1" baseline="0" dirty="0">
                <a:solidFill>
                  <a:srgbClr val="1D1D1B"/>
                </a:solidFill>
                <a:latin typeface="+mj-lt"/>
              </a:rPr>
              <a:t>All Rights Reserved.</a:t>
            </a: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br>
              <a:rPr kumimoji="1" lang="en-US" altLang="zh-CN" sz="779" dirty="0">
                <a:solidFill>
                  <a:srgbClr val="1D1D1B"/>
                </a:solidFill>
                <a:latin typeface="+mn-lt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only and constitutes neither an offer nor an acceptance. XXX </a:t>
            </a:r>
            <a:b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</a:br>
            <a:r>
              <a:rPr kumimoji="1" lang="en-US" altLang="zh-CN" sz="850" baseline="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may change the information at any time without notice. </a:t>
            </a:r>
          </a:p>
          <a:p>
            <a:pPr>
              <a:lnSpc>
                <a:spcPts val="1065"/>
              </a:lnSpc>
            </a:pPr>
            <a:endParaRPr kumimoji="1" lang="zh-CN" altLang="en-US" sz="779" dirty="0">
              <a:solidFill>
                <a:srgbClr val="1D1D1B"/>
              </a:solidFill>
              <a:latin typeface="+mn-lt"/>
            </a:endParaRPr>
          </a:p>
        </p:txBody>
      </p:sp>
      <p:sp>
        <p:nvSpPr>
          <p:cNvPr id="6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7987276" y="1599191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把</a:t>
            </a:r>
            <a: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AI</a:t>
            </a: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系统带入每个开发者、每个家庭、</a:t>
            </a:r>
            <a:br>
              <a:rPr kumimoji="1" lang="en-US" altLang="zh-CN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</a:br>
            <a:r>
              <a:rPr kumimoji="1" lang="zh-CN" altLang="en-US" sz="1300" dirty="0">
                <a:solidFill>
                  <a:srgbClr val="1D1D1B"/>
                </a:solidFill>
                <a:latin typeface="Gill Sans MT" panose="020B0502020104020203" pitchFamily="34" charset="0"/>
                <a:ea typeface="Microsoft YaHei" charset="-122"/>
                <a:cs typeface="Microsoft YaHei" charset="-122"/>
              </a:rPr>
              <a:t>每个组织，构建万物互联的智能世界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7977672" y="2106124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Bring AI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System</a:t>
            </a:r>
            <a:r>
              <a:rPr kumimoji="1" lang="zh-CN" altLang="en-US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to every person, home and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organization for a fully connected, </a:t>
            </a:r>
            <a:b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</a:br>
            <a:r>
              <a:rPr kumimoji="1" lang="en-US" altLang="zh-CN" sz="1200" dirty="0">
                <a:solidFill>
                  <a:srgbClr val="1D1D1B"/>
                </a:solidFill>
                <a:latin typeface="Gill Sans MT" panose="020B0502020104020203" pitchFamily="34" charset="0"/>
                <a:cs typeface="Arial" panose="020B0604020202020204" pitchFamily="34" charset="0"/>
              </a:rPr>
              <a:t>intelligent world.</a:t>
            </a:r>
            <a:endParaRPr kumimoji="1" lang="zh-CN" altLang="en-US" sz="1200" dirty="0">
              <a:solidFill>
                <a:srgbClr val="1D1D1B"/>
              </a:solidFill>
              <a:latin typeface="Gill Sans MT" panose="020B0502020104020203" pitchFamily="34" charset="0"/>
              <a:ea typeface="Microsoft YaHei" charset="-122"/>
              <a:cs typeface="Microsoft YaHei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72D31F-379B-7E48-8BAB-A5640DD86C39}"/>
              </a:ext>
            </a:extLst>
          </p:cNvPr>
          <p:cNvSpPr/>
          <p:nvPr userDrawn="1"/>
        </p:nvSpPr>
        <p:spPr bwMode="auto">
          <a:xfrm>
            <a:off x="618969" y="205786"/>
            <a:ext cx="6891755" cy="6446427"/>
          </a:xfrm>
          <a:prstGeom prst="rect">
            <a:avLst/>
          </a:prstGeom>
          <a:blipFill dpi="0" rotWithShape="1">
            <a:blip r:embed="rId3" cstate="screen">
              <a:alphaModFix amt="33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txBody>
          <a:bodyPr vert="horz" wrap="square" lIns="121882" tIns="60941" rIns="121882" bIns="60941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C9900"/>
              </a:buClr>
              <a:buFont typeface="Wingdings" pitchFamily="2" charset="2"/>
              <a:buChar char="n"/>
            </a:pPr>
            <a:endParaRPr lang="zh-CN" altLang="en-US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F3DDE87-89CE-3848-A1C3-2150D6C0F2CD}"/>
              </a:ext>
            </a:extLst>
          </p:cNvPr>
          <p:cNvSpPr txBox="1"/>
          <p:nvPr userDrawn="1"/>
        </p:nvSpPr>
        <p:spPr>
          <a:xfrm>
            <a:off x="8203300" y="4709847"/>
            <a:ext cx="728026" cy="29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200" dirty="0">
                <a:solidFill>
                  <a:srgbClr val="C00000"/>
                </a:solidFill>
                <a:latin typeface="Futura Medium" panose="020B0602020204020303" pitchFamily="34" charset="-79"/>
                <a:ea typeface="微软雅黑" panose="020B0503020204020204" pitchFamily="34" charset="-122"/>
                <a:cs typeface="Futura Medium" panose="020B0602020204020303" pitchFamily="34" charset="-79"/>
              </a:rPr>
              <a:t>ZOMI</a:t>
            </a:r>
            <a:endParaRPr lang="en-US" sz="1200" dirty="0">
              <a:solidFill>
                <a:srgbClr val="C00000"/>
              </a:solidFill>
              <a:latin typeface="Futura Medium" panose="020B0602020204020303" pitchFamily="34" charset="-79"/>
              <a:ea typeface="微软雅黑" panose="020B0503020204020204" pitchFamily="34" charset="-122"/>
              <a:cs typeface="Futura Medium" panose="020B0602020204020303" pitchFamily="34" charset="-79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EEF0F78-B57F-8D4C-A10F-C1BE427D4B8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7276" y="4788537"/>
            <a:ext cx="144000" cy="144000"/>
          </a:xfrm>
          <a:prstGeom prst="ellipse">
            <a:avLst/>
          </a:prstGeom>
          <a:ln w="28575" cap="rnd">
            <a:solidFill>
              <a:schemeClr val="tx2"/>
            </a:solidFill>
            <a:prstDash val="solid"/>
          </a:ln>
          <a:effectLst/>
        </p:spPr>
      </p:pic>
      <p:sp>
        <p:nvSpPr>
          <p:cNvPr id="12" name="副标题 2">
            <a:extLst>
              <a:ext uri="{FF2B5EF4-FFF2-40B4-BE49-F238E27FC236}">
                <a16:creationId xmlns:a16="http://schemas.microsoft.com/office/drawing/2014/main" id="{5307B254-91AE-6640-A8B8-5F31CD80A23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7867185" y="5047174"/>
            <a:ext cx="3603206" cy="261354"/>
          </a:xfrm>
          <a:prstGeom prst="rect">
            <a:avLst/>
          </a:prstGeom>
        </p:spPr>
        <p:txBody>
          <a:bodyPr anchor="ctr"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Char char="•"/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›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FrutigerNext LT Medium" pitchFamily="34" charset="0"/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~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l">
              <a:buFontTx/>
              <a:buNone/>
              <a:defRPr/>
            </a:pPr>
            <a:r>
              <a:rPr lang="en-US" altLang="zh-CN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Course</a:t>
            </a:r>
            <a:r>
              <a:rPr lang="zh-CN" altLang="en-US" sz="1000" b="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b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5"/>
              </a:rPr>
              <a:t>chenzomi12.github.io</a:t>
            </a:r>
            <a:endParaRPr lang="en-US" altLang="zh-CN" sz="1000" b="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5D60F0F4-118F-1946-A08D-99C1259DCFE3}"/>
              </a:ext>
            </a:extLst>
          </p:cNvPr>
          <p:cNvSpPr txBox="1"/>
          <p:nvPr userDrawn="1"/>
        </p:nvSpPr>
        <p:spPr>
          <a:xfrm>
            <a:off x="7867185" y="5295498"/>
            <a:ext cx="3603206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ct val="20000"/>
              </a:spcBef>
              <a:buClr>
                <a:srgbClr val="1D1D1A"/>
              </a:buClr>
              <a:buSzPct val="50000"/>
              <a:buFont typeface="Wingdings" pitchFamily="2" charset="2"/>
              <a:buNone/>
            </a:pPr>
            <a:r>
              <a:rPr lang="en-US" altLang="zh-CN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GitHub</a:t>
            </a:r>
            <a:r>
              <a:rPr lang="zh-CN" altLang="en-US" sz="1000" dirty="0">
                <a:solidFill>
                  <a:srgbClr val="374154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</a:rPr>
              <a:t> </a:t>
            </a:r>
            <a:r>
              <a:rPr lang="en-US" altLang="zh-CN" sz="1000" dirty="0">
                <a:solidFill>
                  <a:srgbClr val="C7000B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</a:t>
            </a:r>
            <a:r>
              <a:rPr lang="en-US" altLang="zh-CN" sz="100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  <a:cs typeface="Futura Medium" panose="020B0602020204020303" pitchFamily="34" charset="-79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com/chenzomi12/DeepLearningSystem</a:t>
            </a:r>
            <a:endParaRPr lang="en-US" sz="1000" dirty="0">
              <a:solidFill>
                <a:srgbClr val="C00000"/>
              </a:solidFill>
              <a:latin typeface="Gill Sans MT" panose="020B0502020104020203" pitchFamily="34" charset="0"/>
              <a:ea typeface="+mj-ea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1187798" rtl="0" eaLnBrk="1" latinLnBrk="0" hangingPunct="1">
        <a:lnSpc>
          <a:spcPct val="90000"/>
        </a:lnSpc>
        <a:spcBef>
          <a:spcPct val="0"/>
        </a:spcBef>
        <a:buNone/>
        <a:defRPr sz="6600" b="0" kern="1200">
          <a:solidFill>
            <a:srgbClr val="1D1D1A"/>
          </a:solidFill>
          <a:latin typeface="Futura Medium" panose="020B0602020204020303" pitchFamily="34" charset="-79"/>
          <a:ea typeface="Microsoft YaHei" panose="020B0503020204020204" pitchFamily="34" charset="-122"/>
          <a:cs typeface="Futura Medium" panose="020B0602020204020303" pitchFamily="34" charset="-79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0707447-0FCC-074B-826A-17D5170569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62674" y="4149951"/>
            <a:ext cx="2024146" cy="643926"/>
          </a:xfrm>
          <a:prstGeom prst="rect">
            <a:avLst/>
          </a:prstGeom>
          <a:noFill/>
        </p:spPr>
        <p:txBody>
          <a:bodyPr anchor="ctr"/>
          <a:lstStyle/>
          <a:p>
            <a:r>
              <a:rPr lang="en-US" altLang="zh-CN" sz="4800" dirty="0">
                <a:solidFill>
                  <a:srgbClr val="1D1D1A"/>
                </a:solidFill>
                <a:latin typeface="ACGN-MiaoGB-Flash" panose="02020300000000000000" pitchFamily="18" charset="-122"/>
                <a:ea typeface="ACGN-MiaoGB-Flash" panose="02020300000000000000" pitchFamily="18" charset="-122"/>
              </a:rPr>
              <a:t>ZOMI</a:t>
            </a:r>
            <a:endParaRPr lang="zh-CN" altLang="en-US" sz="4800" dirty="0">
              <a:solidFill>
                <a:srgbClr val="1D1D1A"/>
              </a:solidFill>
              <a:latin typeface="ACGN-MiaoGB-Flash" panose="02020300000000000000" pitchFamily="18" charset="-122"/>
              <a:ea typeface="ACGN-MiaoGB-Flash" panose="02020300000000000000" pitchFamily="18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28B713-1474-034E-87C1-E100526817E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2696" y="4149951"/>
            <a:ext cx="676655" cy="676655"/>
          </a:xfrm>
          <a:prstGeom prst="ellipse">
            <a:avLst/>
          </a:prstGeom>
          <a:ln w="1905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34B4C8F5-C78D-B149-9A25-9FB545F187F9}"/>
              </a:ext>
            </a:extLst>
          </p:cNvPr>
          <p:cNvSpPr txBox="1">
            <a:spLocks/>
          </p:cNvSpPr>
          <p:nvPr/>
        </p:nvSpPr>
        <p:spPr>
          <a:xfrm>
            <a:off x="852696" y="692696"/>
            <a:ext cx="5994153" cy="9535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pPr algn="dist"/>
            <a:r>
              <a:rPr lang="zh-CN" altLang="en-US" sz="66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大模型</a:t>
            </a:r>
            <a:r>
              <a:rPr lang="zh-CN" altLang="en-US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系列之</a:t>
            </a:r>
            <a:r>
              <a:rPr lang="en-US" altLang="zh-CN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AI</a:t>
            </a:r>
            <a:r>
              <a:rPr lang="zh-CN" altLang="en-US" sz="4000" kern="0" dirty="0">
                <a:solidFill>
                  <a:srgbClr val="C00000"/>
                </a:solidFill>
                <a:latin typeface="Gill Sans MT" panose="020B0502020104020203" pitchFamily="34" charset="0"/>
                <a:ea typeface="+mj-ea"/>
              </a:rPr>
              <a:t>集群</a:t>
            </a:r>
            <a:endParaRPr lang="zh-CN" altLang="en-US" sz="6600" kern="0" dirty="0">
              <a:solidFill>
                <a:srgbClr val="C00000"/>
              </a:solidFill>
              <a:latin typeface="Gill Sans MT" panose="020B0502020104020203" pitchFamily="34" charset="0"/>
              <a:ea typeface="+mj-ea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74A9CB9F-4DA1-7140-97D3-DE0194B7B103}"/>
              </a:ext>
            </a:extLst>
          </p:cNvPr>
          <p:cNvSpPr txBox="1">
            <a:spLocks/>
          </p:cNvSpPr>
          <p:nvPr/>
        </p:nvSpPr>
        <p:spPr>
          <a:xfrm>
            <a:off x="852698" y="1962001"/>
            <a:ext cx="6914448" cy="1872208"/>
          </a:xfrm>
          <a:prstGeom prst="rect">
            <a:avLst/>
          </a:prstGeom>
          <a:gradFill flip="none" rotWithShape="1">
            <a:gsLst>
              <a:gs pos="29000">
                <a:schemeClr val="bg1">
                  <a:alpha val="0"/>
                </a:schemeClr>
              </a:gs>
              <a:gs pos="62000">
                <a:schemeClr val="bg1">
                  <a:alpha val="32000"/>
                </a:schemeClr>
              </a:gs>
              <a:gs pos="99000">
                <a:srgbClr val="91A2BF"/>
              </a:gs>
            </a:gsLst>
            <a:lin ang="0" scaled="0"/>
            <a:tileRect/>
          </a:gradFill>
        </p:spPr>
        <p:txBody>
          <a:bodyPr anchor="ctr"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Arial" charset="0"/>
                <a:ea typeface="黑体" pitchFamily="49" charset="-122"/>
                <a:cs typeface="Arial" charset="0"/>
              </a:defRPr>
            </a:lvl5pPr>
            <a:lvl6pPr marL="609402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6pPr>
            <a:lvl7pPr marL="1218804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7pPr>
            <a:lvl8pPr marL="1828206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8pPr>
            <a:lvl9pPr marL="2437608" algn="l" rtl="0" eaLnBrk="1" fontAlgn="base" hangingPunct="1">
              <a:spcBef>
                <a:spcPct val="0"/>
              </a:spcBef>
              <a:spcAft>
                <a:spcPct val="0"/>
              </a:spcAft>
              <a:defRPr sz="4265" b="1">
                <a:solidFill>
                  <a:srgbClr val="990000"/>
                </a:solidFill>
                <a:latin typeface="FrutigerNext LT Medium" pitchFamily="34" charset="0"/>
                <a:ea typeface="华文细黑" pitchFamily="2" charset="-122"/>
                <a:cs typeface="宋体" charset="-122"/>
              </a:defRPr>
            </a:lvl9pPr>
          </a:lstStyle>
          <a:p>
            <a:r>
              <a:rPr lang="en-US" altLang="zh-CN" sz="9600" dirty="0">
                <a:solidFill>
                  <a:srgbClr val="C00000"/>
                </a:solidFill>
                <a:latin typeface="Gill Sans MT" panose="020B0502020104020203" pitchFamily="34" charset="0"/>
              </a:rPr>
              <a:t>AI</a:t>
            </a:r>
            <a:r>
              <a:rPr lang="zh-CN" altLang="en-US" sz="9600" dirty="0">
                <a:solidFill>
                  <a:srgbClr val="C00000"/>
                </a:solidFill>
                <a:latin typeface="Gill Sans MT" panose="020B0502020104020203" pitchFamily="34" charset="0"/>
              </a:rPr>
              <a:t> 集群架构</a:t>
            </a:r>
            <a:endParaRPr lang="zh-CN" altLang="en-US" sz="11500" kern="0" dirty="0">
              <a:solidFill>
                <a:srgbClr val="C00000"/>
              </a:solidFill>
              <a:latin typeface="Gill Sans MT" panose="020B0502020104020203" pitchFamily="34" charset="0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746352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688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3129357-6892-4846-8C94-A7DB8C4A5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大模型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AI</a:t>
            </a:r>
            <a:r>
              <a:rPr lang="zh-CN" altLang="en-US" dirty="0"/>
              <a:t>系统全栈架构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F1484F1-6273-0547-877D-DD239E67145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47909" y="1214809"/>
            <a:ext cx="6388140" cy="508477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BC8800C-96A5-9E4D-A4D3-D5EF622DC394}"/>
              </a:ext>
            </a:extLst>
          </p:cNvPr>
          <p:cNvSpPr/>
          <p:nvPr/>
        </p:nvSpPr>
        <p:spPr>
          <a:xfrm>
            <a:off x="623635" y="4672361"/>
            <a:ext cx="6857740" cy="1694430"/>
          </a:xfrm>
          <a:prstGeom prst="rect">
            <a:avLst/>
          </a:prstGeom>
          <a:noFill/>
          <a:ln w="38100">
            <a:solidFill>
              <a:srgbClr val="92D05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2034098327">
                  <a:custGeom>
                    <a:avLst/>
                    <a:gdLst>
                      <a:gd name="connsiteX0" fmla="*/ 0 w 6857740"/>
                      <a:gd name="connsiteY0" fmla="*/ 0 h 1694430"/>
                      <a:gd name="connsiteX1" fmla="*/ 548619 w 6857740"/>
                      <a:gd name="connsiteY1" fmla="*/ 0 h 1694430"/>
                      <a:gd name="connsiteX2" fmla="*/ 1097238 w 6857740"/>
                      <a:gd name="connsiteY2" fmla="*/ 0 h 1694430"/>
                      <a:gd name="connsiteX3" fmla="*/ 1920167 w 6857740"/>
                      <a:gd name="connsiteY3" fmla="*/ 0 h 1694430"/>
                      <a:gd name="connsiteX4" fmla="*/ 2537364 w 6857740"/>
                      <a:gd name="connsiteY4" fmla="*/ 0 h 1694430"/>
                      <a:gd name="connsiteX5" fmla="*/ 3017406 w 6857740"/>
                      <a:gd name="connsiteY5" fmla="*/ 0 h 1694430"/>
                      <a:gd name="connsiteX6" fmla="*/ 3634602 w 6857740"/>
                      <a:gd name="connsiteY6" fmla="*/ 0 h 1694430"/>
                      <a:gd name="connsiteX7" fmla="*/ 4388954 w 6857740"/>
                      <a:gd name="connsiteY7" fmla="*/ 0 h 1694430"/>
                      <a:gd name="connsiteX8" fmla="*/ 5074728 w 6857740"/>
                      <a:gd name="connsiteY8" fmla="*/ 0 h 1694430"/>
                      <a:gd name="connsiteX9" fmla="*/ 5897656 w 6857740"/>
                      <a:gd name="connsiteY9" fmla="*/ 0 h 1694430"/>
                      <a:gd name="connsiteX10" fmla="*/ 6857740 w 6857740"/>
                      <a:gd name="connsiteY10" fmla="*/ 0 h 1694430"/>
                      <a:gd name="connsiteX11" fmla="*/ 6857740 w 6857740"/>
                      <a:gd name="connsiteY11" fmla="*/ 598699 h 1694430"/>
                      <a:gd name="connsiteX12" fmla="*/ 6857740 w 6857740"/>
                      <a:gd name="connsiteY12" fmla="*/ 1163509 h 1694430"/>
                      <a:gd name="connsiteX13" fmla="*/ 6857740 w 6857740"/>
                      <a:gd name="connsiteY13" fmla="*/ 1694430 h 1694430"/>
                      <a:gd name="connsiteX14" fmla="*/ 6171966 w 6857740"/>
                      <a:gd name="connsiteY14" fmla="*/ 1694430 h 1694430"/>
                      <a:gd name="connsiteX15" fmla="*/ 5349037 w 6857740"/>
                      <a:gd name="connsiteY15" fmla="*/ 1694430 h 1694430"/>
                      <a:gd name="connsiteX16" fmla="*/ 4594686 w 6857740"/>
                      <a:gd name="connsiteY16" fmla="*/ 1694430 h 1694430"/>
                      <a:gd name="connsiteX17" fmla="*/ 3977489 w 6857740"/>
                      <a:gd name="connsiteY17" fmla="*/ 1694430 h 1694430"/>
                      <a:gd name="connsiteX18" fmla="*/ 3497447 w 6857740"/>
                      <a:gd name="connsiteY18" fmla="*/ 1694430 h 1694430"/>
                      <a:gd name="connsiteX19" fmla="*/ 2880251 w 6857740"/>
                      <a:gd name="connsiteY19" fmla="*/ 1694430 h 1694430"/>
                      <a:gd name="connsiteX20" fmla="*/ 2331632 w 6857740"/>
                      <a:gd name="connsiteY20" fmla="*/ 1694430 h 1694430"/>
                      <a:gd name="connsiteX21" fmla="*/ 1508703 w 6857740"/>
                      <a:gd name="connsiteY21" fmla="*/ 1694430 h 1694430"/>
                      <a:gd name="connsiteX22" fmla="*/ 1028661 w 6857740"/>
                      <a:gd name="connsiteY22" fmla="*/ 1694430 h 1694430"/>
                      <a:gd name="connsiteX23" fmla="*/ 0 w 6857740"/>
                      <a:gd name="connsiteY23" fmla="*/ 1694430 h 1694430"/>
                      <a:gd name="connsiteX24" fmla="*/ 0 w 6857740"/>
                      <a:gd name="connsiteY24" fmla="*/ 1180453 h 1694430"/>
                      <a:gd name="connsiteX25" fmla="*/ 0 w 6857740"/>
                      <a:gd name="connsiteY25" fmla="*/ 666476 h 1694430"/>
                      <a:gd name="connsiteX26" fmla="*/ 0 w 6857740"/>
                      <a:gd name="connsiteY26" fmla="*/ 0 h 1694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6857740" h="1694430" extrusionOk="0">
                        <a:moveTo>
                          <a:pt x="0" y="0"/>
                        </a:moveTo>
                        <a:cubicBezTo>
                          <a:pt x="154654" y="5890"/>
                          <a:pt x="434170" y="-20759"/>
                          <a:pt x="548619" y="0"/>
                        </a:cubicBezTo>
                        <a:cubicBezTo>
                          <a:pt x="663068" y="20759"/>
                          <a:pt x="970691" y="7220"/>
                          <a:pt x="1097238" y="0"/>
                        </a:cubicBezTo>
                        <a:cubicBezTo>
                          <a:pt x="1223785" y="-7220"/>
                          <a:pt x="1645138" y="-33024"/>
                          <a:pt x="1920167" y="0"/>
                        </a:cubicBezTo>
                        <a:cubicBezTo>
                          <a:pt x="2195196" y="33024"/>
                          <a:pt x="2413031" y="19681"/>
                          <a:pt x="2537364" y="0"/>
                        </a:cubicBezTo>
                        <a:cubicBezTo>
                          <a:pt x="2661697" y="-19681"/>
                          <a:pt x="2889663" y="10355"/>
                          <a:pt x="3017406" y="0"/>
                        </a:cubicBezTo>
                        <a:cubicBezTo>
                          <a:pt x="3145149" y="-10355"/>
                          <a:pt x="3385199" y="-5738"/>
                          <a:pt x="3634602" y="0"/>
                        </a:cubicBezTo>
                        <a:cubicBezTo>
                          <a:pt x="3884005" y="5738"/>
                          <a:pt x="4175538" y="23157"/>
                          <a:pt x="4388954" y="0"/>
                        </a:cubicBezTo>
                        <a:cubicBezTo>
                          <a:pt x="4602370" y="-23157"/>
                          <a:pt x="4886384" y="16800"/>
                          <a:pt x="5074728" y="0"/>
                        </a:cubicBezTo>
                        <a:cubicBezTo>
                          <a:pt x="5263072" y="-16800"/>
                          <a:pt x="5550607" y="-34399"/>
                          <a:pt x="5897656" y="0"/>
                        </a:cubicBezTo>
                        <a:cubicBezTo>
                          <a:pt x="6244705" y="34399"/>
                          <a:pt x="6544782" y="-34852"/>
                          <a:pt x="6857740" y="0"/>
                        </a:cubicBezTo>
                        <a:cubicBezTo>
                          <a:pt x="6882644" y="240130"/>
                          <a:pt x="6879281" y="305358"/>
                          <a:pt x="6857740" y="598699"/>
                        </a:cubicBezTo>
                        <a:cubicBezTo>
                          <a:pt x="6836199" y="892040"/>
                          <a:pt x="6885021" y="907658"/>
                          <a:pt x="6857740" y="1163509"/>
                        </a:cubicBezTo>
                        <a:cubicBezTo>
                          <a:pt x="6830460" y="1419360"/>
                          <a:pt x="6851953" y="1561860"/>
                          <a:pt x="6857740" y="1694430"/>
                        </a:cubicBezTo>
                        <a:cubicBezTo>
                          <a:pt x="6557557" y="1707587"/>
                          <a:pt x="6316022" y="1682492"/>
                          <a:pt x="6171966" y="1694430"/>
                        </a:cubicBezTo>
                        <a:cubicBezTo>
                          <a:pt x="6027910" y="1706368"/>
                          <a:pt x="5748247" y="1679110"/>
                          <a:pt x="5349037" y="1694430"/>
                        </a:cubicBezTo>
                        <a:cubicBezTo>
                          <a:pt x="4949827" y="1709750"/>
                          <a:pt x="4958033" y="1714073"/>
                          <a:pt x="4594686" y="1694430"/>
                        </a:cubicBezTo>
                        <a:cubicBezTo>
                          <a:pt x="4231339" y="1674787"/>
                          <a:pt x="4209617" y="1682154"/>
                          <a:pt x="3977489" y="1694430"/>
                        </a:cubicBezTo>
                        <a:cubicBezTo>
                          <a:pt x="3745361" y="1706706"/>
                          <a:pt x="3706298" y="1692379"/>
                          <a:pt x="3497447" y="1694430"/>
                        </a:cubicBezTo>
                        <a:cubicBezTo>
                          <a:pt x="3288596" y="1696481"/>
                          <a:pt x="3116593" y="1704821"/>
                          <a:pt x="2880251" y="1694430"/>
                        </a:cubicBezTo>
                        <a:cubicBezTo>
                          <a:pt x="2643909" y="1684039"/>
                          <a:pt x="2474306" y="1694777"/>
                          <a:pt x="2331632" y="1694430"/>
                        </a:cubicBezTo>
                        <a:cubicBezTo>
                          <a:pt x="2188958" y="1694083"/>
                          <a:pt x="1781189" y="1672806"/>
                          <a:pt x="1508703" y="1694430"/>
                        </a:cubicBezTo>
                        <a:cubicBezTo>
                          <a:pt x="1236217" y="1716054"/>
                          <a:pt x="1156576" y="1670475"/>
                          <a:pt x="1028661" y="1694430"/>
                        </a:cubicBezTo>
                        <a:cubicBezTo>
                          <a:pt x="900746" y="1718385"/>
                          <a:pt x="247148" y="1745094"/>
                          <a:pt x="0" y="1694430"/>
                        </a:cubicBezTo>
                        <a:cubicBezTo>
                          <a:pt x="15248" y="1548992"/>
                          <a:pt x="23060" y="1347493"/>
                          <a:pt x="0" y="1180453"/>
                        </a:cubicBezTo>
                        <a:cubicBezTo>
                          <a:pt x="-23060" y="1013413"/>
                          <a:pt x="-23179" y="919052"/>
                          <a:pt x="0" y="666476"/>
                        </a:cubicBezTo>
                        <a:cubicBezTo>
                          <a:pt x="23179" y="413900"/>
                          <a:pt x="1340" y="13622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216A3EA-5921-7643-AD61-91E37087511B}"/>
              </a:ext>
            </a:extLst>
          </p:cNvPr>
          <p:cNvSpPr/>
          <p:nvPr/>
        </p:nvSpPr>
        <p:spPr>
          <a:xfrm>
            <a:off x="7705649" y="5038963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硬件体系结构不仅需要算力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还包括网络、存储组成的超计节点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1C7AB18-F8CA-6248-BDA1-019CB06C1631}"/>
              </a:ext>
            </a:extLst>
          </p:cNvPr>
          <p:cNvSpPr/>
          <p:nvPr/>
        </p:nvSpPr>
        <p:spPr>
          <a:xfrm>
            <a:off x="7705649" y="2948387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通过软硬件协同优化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基于硬件的编译、框架、使能层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5700D5E-4C87-BC47-BE35-F530CDD564F1}"/>
              </a:ext>
            </a:extLst>
          </p:cNvPr>
          <p:cNvSpPr/>
          <p:nvPr/>
        </p:nvSpPr>
        <p:spPr>
          <a:xfrm>
            <a:off x="7705649" y="1214809"/>
            <a:ext cx="4121162" cy="9612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提供大模型算法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提升 </a:t>
            </a: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AI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  <a:ea typeface="+mj-ea"/>
              </a:rPr>
              <a:t> 集群整体利用率</a:t>
            </a:r>
          </a:p>
        </p:txBody>
      </p:sp>
    </p:spTree>
    <p:extLst>
      <p:ext uri="{BB962C8B-B14F-4D97-AF65-F5344CB8AC3E}">
        <p14:creationId xmlns:p14="http://schemas.microsoft.com/office/powerpoint/2010/main" val="384671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BB0B19F-499C-754B-870A-9A87A9BB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大模型业务全流程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080CBD20-78B8-E04A-BE23-A551F675DED9}"/>
              </a:ext>
            </a:extLst>
          </p:cNvPr>
          <p:cNvSpPr/>
          <p:nvPr/>
        </p:nvSpPr>
        <p:spPr>
          <a:xfrm>
            <a:off x="421556" y="1706067"/>
            <a:ext cx="1922038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算力准备</a:t>
            </a: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C9CADC98-7C29-C94C-8678-939463496B64}"/>
              </a:ext>
            </a:extLst>
          </p:cNvPr>
          <p:cNvSpPr/>
          <p:nvPr/>
        </p:nvSpPr>
        <p:spPr>
          <a:xfrm>
            <a:off x="2746492" y="1706067"/>
            <a:ext cx="2385849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数据 </a:t>
            </a:r>
            <a:r>
              <a:rPr kumimoji="1" lang="en-US" altLang="zh-CN" sz="1400" b="1" dirty="0">
                <a:latin typeface="+mn-ea"/>
              </a:rPr>
              <a:t>&amp;</a:t>
            </a:r>
            <a:r>
              <a:rPr kumimoji="1" lang="zh-CN" altLang="en-US" sz="1400" b="1" dirty="0">
                <a:latin typeface="+mn-ea"/>
              </a:rPr>
              <a:t> 模型算法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BECA879D-29BA-A54D-AF2B-5E10567C55C2}"/>
              </a:ext>
            </a:extLst>
          </p:cNvPr>
          <p:cNvSpPr/>
          <p:nvPr/>
        </p:nvSpPr>
        <p:spPr>
          <a:xfrm>
            <a:off x="5535239" y="1706067"/>
            <a:ext cx="3380538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模型训练 </a:t>
            </a:r>
            <a:r>
              <a:rPr kumimoji="1" lang="en-US" altLang="zh-CN" sz="1400" b="1" dirty="0">
                <a:latin typeface="+mn-ea"/>
              </a:rPr>
              <a:t>&amp;</a:t>
            </a:r>
            <a:r>
              <a:rPr kumimoji="1" lang="zh-CN" altLang="en-US" sz="1400" b="1" dirty="0">
                <a:latin typeface="+mn-ea"/>
              </a:rPr>
              <a:t> 微调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3B02FAC4-2517-5547-AC49-C3FC699FFDF8}"/>
              </a:ext>
            </a:extLst>
          </p:cNvPr>
          <p:cNvSpPr/>
          <p:nvPr/>
        </p:nvSpPr>
        <p:spPr>
          <a:xfrm>
            <a:off x="9318672" y="1706067"/>
            <a:ext cx="2385850" cy="346841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 b="1" dirty="0">
                <a:latin typeface="+mn-ea"/>
              </a:rPr>
              <a:t>模型验证 </a:t>
            </a:r>
            <a:r>
              <a:rPr kumimoji="1" lang="en-US" altLang="zh-CN" sz="1400" b="1" dirty="0">
                <a:latin typeface="+mn-ea"/>
              </a:rPr>
              <a:t>&amp;</a:t>
            </a:r>
            <a:r>
              <a:rPr kumimoji="1" lang="zh-CN" altLang="en-US" sz="1400" b="1" dirty="0">
                <a:latin typeface="+mn-ea"/>
              </a:rPr>
              <a:t> 推理部署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CD72351-B007-3F4C-9777-E51502F7A45A}"/>
              </a:ext>
            </a:extLst>
          </p:cNvPr>
          <p:cNvSpPr/>
          <p:nvPr/>
        </p:nvSpPr>
        <p:spPr>
          <a:xfrm>
            <a:off x="2760020" y="2203163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2.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数据处理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855BC35-A04E-194C-AD47-C2C9B741E56F}"/>
              </a:ext>
            </a:extLst>
          </p:cNvPr>
          <p:cNvSpPr/>
          <p:nvPr/>
        </p:nvSpPr>
        <p:spPr>
          <a:xfrm>
            <a:off x="2760018" y="3269196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3.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模型算法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8A7A42C-550A-E441-AC50-052A1576F61C}"/>
              </a:ext>
            </a:extLst>
          </p:cNvPr>
          <p:cNvSpPr/>
          <p:nvPr/>
        </p:nvSpPr>
        <p:spPr>
          <a:xfrm>
            <a:off x="427873" y="2203163"/>
            <a:ext cx="1922038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1.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AI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集群建设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C109E098-8590-4948-88D5-BE69E12A8897}"/>
              </a:ext>
            </a:extLst>
          </p:cNvPr>
          <p:cNvSpPr/>
          <p:nvPr/>
        </p:nvSpPr>
        <p:spPr>
          <a:xfrm>
            <a:off x="427873" y="2632587"/>
            <a:ext cx="1922038" cy="1592825"/>
          </a:xfrm>
          <a:prstGeom prst="roundRect">
            <a:avLst>
              <a:gd name="adj" fmla="val 6173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FF392445-FD73-1A4E-9B45-806DC7DF2F0D}"/>
              </a:ext>
            </a:extLst>
          </p:cNvPr>
          <p:cNvSpPr/>
          <p:nvPr/>
        </p:nvSpPr>
        <p:spPr>
          <a:xfrm>
            <a:off x="548318" y="2798606"/>
            <a:ext cx="1681147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计算、存储、网络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70BD10A1-26FF-E248-99DA-DFB2E4A30BBD}"/>
              </a:ext>
            </a:extLst>
          </p:cNvPr>
          <p:cNvSpPr/>
          <p:nvPr/>
        </p:nvSpPr>
        <p:spPr>
          <a:xfrm>
            <a:off x="548318" y="3272409"/>
            <a:ext cx="1681147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AI</a:t>
            </a:r>
            <a:r>
              <a:rPr kumimoji="1" lang="zh-CN" altLang="en-US" sz="1000" dirty="0">
                <a:solidFill>
                  <a:srgbClr val="1D1D1A"/>
                </a:solidFill>
              </a:rPr>
              <a:t> 集群机房建设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C8CE0B8F-1F8E-CA43-9FC5-3CE58FC9A20B}"/>
              </a:ext>
            </a:extLst>
          </p:cNvPr>
          <p:cNvSpPr/>
          <p:nvPr/>
        </p:nvSpPr>
        <p:spPr>
          <a:xfrm>
            <a:off x="548318" y="3746213"/>
            <a:ext cx="1681147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AI</a:t>
            </a:r>
            <a:r>
              <a:rPr kumimoji="1" lang="zh-CN" altLang="en-US" sz="1000" dirty="0">
                <a:solidFill>
                  <a:srgbClr val="1D1D1A"/>
                </a:solidFill>
              </a:rPr>
              <a:t> 集群上线与运维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974C207A-9B1C-9D47-8A50-CD18C53E7881}"/>
              </a:ext>
            </a:extLst>
          </p:cNvPr>
          <p:cNvSpPr/>
          <p:nvPr/>
        </p:nvSpPr>
        <p:spPr>
          <a:xfrm>
            <a:off x="2760019" y="2632587"/>
            <a:ext cx="2385848" cy="540883"/>
          </a:xfrm>
          <a:prstGeom prst="roundRect">
            <a:avLst>
              <a:gd name="adj" fmla="val 1507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A18D350F-4981-764E-A3C8-4596DDF5E21A}"/>
              </a:ext>
            </a:extLst>
          </p:cNvPr>
          <p:cNvSpPr/>
          <p:nvPr/>
        </p:nvSpPr>
        <p:spPr>
          <a:xfrm>
            <a:off x="2760019" y="3698146"/>
            <a:ext cx="2385848" cy="540884"/>
          </a:xfrm>
          <a:prstGeom prst="roundRect">
            <a:avLst>
              <a:gd name="adj" fmla="val 16850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8A599A53-BC58-0A4B-BCA2-EDBBB8E226E1}"/>
              </a:ext>
            </a:extLst>
          </p:cNvPr>
          <p:cNvSpPr/>
          <p:nvPr/>
        </p:nvSpPr>
        <p:spPr>
          <a:xfrm>
            <a:off x="2862160" y="2733599"/>
            <a:ext cx="59745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开源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数据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4EEB47F0-794A-5143-8807-A748492596D8}"/>
              </a:ext>
            </a:extLst>
          </p:cNvPr>
          <p:cNvSpPr/>
          <p:nvPr/>
        </p:nvSpPr>
        <p:spPr>
          <a:xfrm>
            <a:off x="3573246" y="2733599"/>
            <a:ext cx="69959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数据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预处理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C9906E98-C1E9-294A-93E7-60AA6FCCF494}"/>
              </a:ext>
            </a:extLst>
          </p:cNvPr>
          <p:cNvSpPr/>
          <p:nvPr/>
        </p:nvSpPr>
        <p:spPr>
          <a:xfrm>
            <a:off x="4386472" y="2733599"/>
            <a:ext cx="658039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向量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数据库</a:t>
            </a: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6BC41BAF-D448-6749-9F39-387CFD8F709D}"/>
              </a:ext>
            </a:extLst>
          </p:cNvPr>
          <p:cNvSpPr/>
          <p:nvPr/>
        </p:nvSpPr>
        <p:spPr>
          <a:xfrm>
            <a:off x="2866865" y="3795167"/>
            <a:ext cx="95271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LLM</a:t>
            </a:r>
            <a:r>
              <a:rPr kumimoji="1" lang="zh-CN" altLang="en-US" sz="1000" dirty="0">
                <a:solidFill>
                  <a:srgbClr val="1D1D1A"/>
                </a:solidFill>
              </a:rPr>
              <a:t>模型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架构</a:t>
            </a: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90A76E66-1204-E243-BBC6-ADEC217BCE1C}"/>
              </a:ext>
            </a:extLst>
          </p:cNvPr>
          <p:cNvSpPr/>
          <p:nvPr/>
        </p:nvSpPr>
        <p:spPr>
          <a:xfrm>
            <a:off x="3914381" y="3795167"/>
            <a:ext cx="113668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多模态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一切皆</a:t>
            </a:r>
            <a:r>
              <a:rPr kumimoji="1" lang="en-US" altLang="zh-CN" sz="1000" dirty="0">
                <a:solidFill>
                  <a:srgbClr val="1D1D1A"/>
                </a:solidFill>
              </a:rPr>
              <a:t>Tokens</a:t>
            </a:r>
            <a:endParaRPr kumimoji="1" lang="zh-CN" altLang="en-US" sz="1000" dirty="0">
              <a:solidFill>
                <a:srgbClr val="1D1D1A"/>
              </a:solidFill>
            </a:endParaRPr>
          </a:p>
        </p:txBody>
      </p:sp>
      <p:sp>
        <p:nvSpPr>
          <p:cNvPr id="29" name="右箭头 28">
            <a:extLst>
              <a:ext uri="{FF2B5EF4-FFF2-40B4-BE49-F238E27FC236}">
                <a16:creationId xmlns:a16="http://schemas.microsoft.com/office/drawing/2014/main" id="{363C66BD-EA59-8541-93AA-4AD048F43833}"/>
              </a:ext>
            </a:extLst>
          </p:cNvPr>
          <p:cNvSpPr/>
          <p:nvPr/>
        </p:nvSpPr>
        <p:spPr>
          <a:xfrm>
            <a:off x="8978459" y="1755843"/>
            <a:ext cx="277534" cy="247288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6ABEB599-D7A4-1245-BF25-E7B76A2C0D00}"/>
              </a:ext>
            </a:extLst>
          </p:cNvPr>
          <p:cNvSpPr/>
          <p:nvPr/>
        </p:nvSpPr>
        <p:spPr>
          <a:xfrm>
            <a:off x="5557030" y="2203163"/>
            <a:ext cx="2012723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4.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模型训练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7FF7058F-E62D-D74B-8ABC-396BCBD2E786}"/>
              </a:ext>
            </a:extLst>
          </p:cNvPr>
          <p:cNvSpPr/>
          <p:nvPr/>
        </p:nvSpPr>
        <p:spPr>
          <a:xfrm>
            <a:off x="5557025" y="2632587"/>
            <a:ext cx="2012722" cy="1592825"/>
          </a:xfrm>
          <a:prstGeom prst="roundRect">
            <a:avLst>
              <a:gd name="adj" fmla="val 742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/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0C23B022-416C-5F45-81DF-E2D5369E64A8}"/>
              </a:ext>
            </a:extLst>
          </p:cNvPr>
          <p:cNvSpPr/>
          <p:nvPr/>
        </p:nvSpPr>
        <p:spPr>
          <a:xfrm>
            <a:off x="5677470" y="2743432"/>
            <a:ext cx="439322" cy="45214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混合精度</a:t>
            </a: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1074A579-4115-4042-AC82-BFE200BAB226}"/>
              </a:ext>
            </a:extLst>
          </p:cNvPr>
          <p:cNvSpPr/>
          <p:nvPr/>
        </p:nvSpPr>
        <p:spPr>
          <a:xfrm>
            <a:off x="5677470" y="3746527"/>
            <a:ext cx="1760465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训练集群稳定性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6D315ADF-F941-8B45-AE52-7A11F1D88C23}"/>
              </a:ext>
            </a:extLst>
          </p:cNvPr>
          <p:cNvSpPr/>
          <p:nvPr/>
        </p:nvSpPr>
        <p:spPr>
          <a:xfrm>
            <a:off x="7656792" y="2203163"/>
            <a:ext cx="1280775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6.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模型微调</a:t>
            </a: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B5DCFD3E-EEFA-7348-AD00-3A001207CF2D}"/>
              </a:ext>
            </a:extLst>
          </p:cNvPr>
          <p:cNvSpPr/>
          <p:nvPr/>
        </p:nvSpPr>
        <p:spPr>
          <a:xfrm>
            <a:off x="7656792" y="2632587"/>
            <a:ext cx="1280775" cy="1592825"/>
          </a:xfrm>
          <a:prstGeom prst="roundRect">
            <a:avLst>
              <a:gd name="adj" fmla="val 850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 dirty="0"/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B84AB5B-C8BD-3E44-9F29-CF18B8CAF3D7}"/>
              </a:ext>
            </a:extLst>
          </p:cNvPr>
          <p:cNvSpPr/>
          <p:nvPr/>
        </p:nvSpPr>
        <p:spPr>
          <a:xfrm>
            <a:off x="7775160" y="2797314"/>
            <a:ext cx="1056863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全参微调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447E38B3-E690-8143-8B36-E6C120E625D7}"/>
              </a:ext>
            </a:extLst>
          </p:cNvPr>
          <p:cNvSpPr/>
          <p:nvPr/>
        </p:nvSpPr>
        <p:spPr>
          <a:xfrm>
            <a:off x="7775160" y="3271117"/>
            <a:ext cx="1056863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低参微调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728625CD-70D4-5044-84B8-5DF42842F212}"/>
              </a:ext>
            </a:extLst>
          </p:cNvPr>
          <p:cNvSpPr/>
          <p:nvPr/>
        </p:nvSpPr>
        <p:spPr>
          <a:xfrm>
            <a:off x="7775160" y="3744921"/>
            <a:ext cx="1056863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指令微调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64BE5E12-3765-A74D-A2E1-7FC6077B0937}"/>
              </a:ext>
            </a:extLst>
          </p:cNvPr>
          <p:cNvSpPr/>
          <p:nvPr/>
        </p:nvSpPr>
        <p:spPr>
          <a:xfrm>
            <a:off x="6180320" y="2743432"/>
            <a:ext cx="439322" cy="45214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梯度检查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7043F888-21C7-8245-8BE5-540512ABBBF6}"/>
              </a:ext>
            </a:extLst>
          </p:cNvPr>
          <p:cNvSpPr/>
          <p:nvPr/>
        </p:nvSpPr>
        <p:spPr>
          <a:xfrm>
            <a:off x="6683169" y="2743432"/>
            <a:ext cx="439322" cy="452145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梯度累积</a:t>
            </a: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1FEFCB3D-25F6-D747-92AF-9B303D1AFCB2}"/>
              </a:ext>
            </a:extLst>
          </p:cNvPr>
          <p:cNvSpPr/>
          <p:nvPr/>
        </p:nvSpPr>
        <p:spPr>
          <a:xfrm>
            <a:off x="5677471" y="3297631"/>
            <a:ext cx="1765846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5.</a:t>
            </a:r>
            <a:r>
              <a:rPr kumimoji="1" lang="zh-CN" altLang="en-US" sz="1000" dirty="0">
                <a:solidFill>
                  <a:srgbClr val="1D1D1A"/>
                </a:solidFill>
              </a:rPr>
              <a:t> 分布式并行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BA35242-0F36-1C4C-A25A-26F19AE7B24C}"/>
              </a:ext>
            </a:extLst>
          </p:cNvPr>
          <p:cNvSpPr/>
          <p:nvPr/>
        </p:nvSpPr>
        <p:spPr>
          <a:xfrm>
            <a:off x="7172186" y="2802947"/>
            <a:ext cx="312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…</a:t>
            </a:r>
            <a:endParaRPr kumimoji="1" lang="zh-CN" altLang="en-US" sz="1000" dirty="0">
              <a:solidFill>
                <a:srgbClr val="1D1D1A"/>
              </a:solidFill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AFC160AC-5479-FF45-B4B0-B30015E44243}"/>
              </a:ext>
            </a:extLst>
          </p:cNvPr>
          <p:cNvSpPr/>
          <p:nvPr/>
        </p:nvSpPr>
        <p:spPr>
          <a:xfrm>
            <a:off x="9340446" y="2203163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7.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模型验证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7BE849B-7C36-EC45-9903-81EF4BFCAF7D}"/>
              </a:ext>
            </a:extLst>
          </p:cNvPr>
          <p:cNvSpPr/>
          <p:nvPr/>
        </p:nvSpPr>
        <p:spPr>
          <a:xfrm>
            <a:off x="9340444" y="3255372"/>
            <a:ext cx="2385849" cy="346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b="1" dirty="0">
                <a:solidFill>
                  <a:schemeClr val="bg1"/>
                </a:solidFill>
                <a:latin typeface="+mn-ea"/>
              </a:rPr>
              <a:t>8.</a:t>
            </a:r>
            <a:r>
              <a:rPr kumimoji="1" lang="zh-CN" altLang="en-US" sz="1400" b="1" dirty="0">
                <a:solidFill>
                  <a:schemeClr val="bg1"/>
                </a:solidFill>
                <a:latin typeface="+mn-ea"/>
              </a:rPr>
              <a:t> 推理与智能体</a:t>
            </a: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D9E5A9AA-0708-D84F-81E8-C7934C68D631}"/>
              </a:ext>
            </a:extLst>
          </p:cNvPr>
          <p:cNvSpPr/>
          <p:nvPr/>
        </p:nvSpPr>
        <p:spPr>
          <a:xfrm>
            <a:off x="9340445" y="2632587"/>
            <a:ext cx="2385848" cy="540883"/>
          </a:xfrm>
          <a:prstGeom prst="roundRect">
            <a:avLst>
              <a:gd name="adj" fmla="val 1507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12DD2068-5B24-8C42-99A9-F333035123B7}"/>
              </a:ext>
            </a:extLst>
          </p:cNvPr>
          <p:cNvSpPr/>
          <p:nvPr/>
        </p:nvSpPr>
        <p:spPr>
          <a:xfrm>
            <a:off x="9442586" y="2729607"/>
            <a:ext cx="59745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下游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任务</a:t>
            </a:r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474B9AAB-5FE0-1147-9B22-E610A589CD6C}"/>
              </a:ext>
            </a:extLst>
          </p:cNvPr>
          <p:cNvSpPr/>
          <p:nvPr/>
        </p:nvSpPr>
        <p:spPr>
          <a:xfrm>
            <a:off x="10153672" y="2729607"/>
            <a:ext cx="69959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测评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标准</a:t>
            </a:r>
          </a:p>
        </p:txBody>
      </p:sp>
      <p:sp>
        <p:nvSpPr>
          <p:cNvPr id="51" name="圆角矩形 50">
            <a:extLst>
              <a:ext uri="{FF2B5EF4-FFF2-40B4-BE49-F238E27FC236}">
                <a16:creationId xmlns:a16="http://schemas.microsoft.com/office/drawing/2014/main" id="{26C0764A-CD12-3942-B6A5-99FBDCB760F5}"/>
              </a:ext>
            </a:extLst>
          </p:cNvPr>
          <p:cNvSpPr/>
          <p:nvPr/>
        </p:nvSpPr>
        <p:spPr>
          <a:xfrm>
            <a:off x="10966898" y="2729607"/>
            <a:ext cx="658039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bench</a:t>
            </a:r>
          </a:p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mark</a:t>
            </a:r>
            <a:endParaRPr kumimoji="1" lang="zh-CN" altLang="en-US" sz="1000" dirty="0">
              <a:solidFill>
                <a:srgbClr val="1D1D1A"/>
              </a:solidFill>
            </a:endParaRPr>
          </a:p>
        </p:txBody>
      </p:sp>
      <p:sp>
        <p:nvSpPr>
          <p:cNvPr id="54" name="圆角矩形 53">
            <a:extLst>
              <a:ext uri="{FF2B5EF4-FFF2-40B4-BE49-F238E27FC236}">
                <a16:creationId xmlns:a16="http://schemas.microsoft.com/office/drawing/2014/main" id="{96464FC8-1442-1749-8D64-C2F4FB48B780}"/>
              </a:ext>
            </a:extLst>
          </p:cNvPr>
          <p:cNvSpPr/>
          <p:nvPr/>
        </p:nvSpPr>
        <p:spPr>
          <a:xfrm>
            <a:off x="9340444" y="3687014"/>
            <a:ext cx="2385848" cy="540883"/>
          </a:xfrm>
          <a:prstGeom prst="roundRect">
            <a:avLst>
              <a:gd name="adj" fmla="val 15071"/>
            </a:avLst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/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599CF600-C4F0-6F44-A366-7A030C75BBAA}"/>
              </a:ext>
            </a:extLst>
          </p:cNvPr>
          <p:cNvSpPr/>
          <p:nvPr/>
        </p:nvSpPr>
        <p:spPr>
          <a:xfrm>
            <a:off x="9442585" y="3784034"/>
            <a:ext cx="597451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量化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压缩</a:t>
            </a:r>
          </a:p>
        </p:txBody>
      </p:sp>
      <p:sp>
        <p:nvSpPr>
          <p:cNvPr id="56" name="圆角矩形 55">
            <a:extLst>
              <a:ext uri="{FF2B5EF4-FFF2-40B4-BE49-F238E27FC236}">
                <a16:creationId xmlns:a16="http://schemas.microsoft.com/office/drawing/2014/main" id="{7C7A8E40-9654-4D41-A5F6-DEDC697F99C1}"/>
              </a:ext>
            </a:extLst>
          </p:cNvPr>
          <p:cNvSpPr/>
          <p:nvPr/>
        </p:nvSpPr>
        <p:spPr>
          <a:xfrm>
            <a:off x="10153671" y="3784034"/>
            <a:ext cx="699592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推理</a:t>
            </a:r>
            <a:endParaRPr kumimoji="1" lang="en-US" altLang="zh-CN" sz="1000" dirty="0">
              <a:solidFill>
                <a:srgbClr val="1D1D1A"/>
              </a:solidFill>
            </a:endParaRP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加速</a:t>
            </a:r>
          </a:p>
        </p:txBody>
      </p:sp>
      <p:sp>
        <p:nvSpPr>
          <p:cNvPr id="57" name="圆角矩形 56">
            <a:extLst>
              <a:ext uri="{FF2B5EF4-FFF2-40B4-BE49-F238E27FC236}">
                <a16:creationId xmlns:a16="http://schemas.microsoft.com/office/drawing/2014/main" id="{D05732A5-4D72-924A-80D8-0B540DD4C072}"/>
              </a:ext>
            </a:extLst>
          </p:cNvPr>
          <p:cNvSpPr/>
          <p:nvPr/>
        </p:nvSpPr>
        <p:spPr>
          <a:xfrm>
            <a:off x="10966897" y="3784034"/>
            <a:ext cx="658039" cy="346842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 dirty="0">
                <a:solidFill>
                  <a:srgbClr val="1D1D1A"/>
                </a:solidFill>
              </a:rPr>
              <a:t>9.</a:t>
            </a:r>
            <a:r>
              <a:rPr kumimoji="1" lang="zh-CN" altLang="en-US" sz="1000" dirty="0">
                <a:solidFill>
                  <a:srgbClr val="1D1D1A"/>
                </a:solidFill>
              </a:rPr>
              <a:t> </a:t>
            </a:r>
            <a:r>
              <a:rPr kumimoji="1" lang="en-US" altLang="zh-CN" sz="1000" dirty="0">
                <a:solidFill>
                  <a:srgbClr val="1D1D1A"/>
                </a:solidFill>
              </a:rPr>
              <a:t>Agent</a:t>
            </a:r>
          </a:p>
          <a:p>
            <a:pPr algn="ctr"/>
            <a:r>
              <a:rPr kumimoji="1" lang="zh-CN" altLang="en-US" sz="1000" dirty="0">
                <a:solidFill>
                  <a:srgbClr val="1D1D1A"/>
                </a:solidFill>
              </a:rPr>
              <a:t>智能体</a:t>
            </a:r>
          </a:p>
        </p:txBody>
      </p:sp>
      <p:sp>
        <p:nvSpPr>
          <p:cNvPr id="58" name="右箭头 57">
            <a:extLst>
              <a:ext uri="{FF2B5EF4-FFF2-40B4-BE49-F238E27FC236}">
                <a16:creationId xmlns:a16="http://schemas.microsoft.com/office/drawing/2014/main" id="{4AC8CCC9-7B04-034B-A1DA-8F26D0F43963}"/>
              </a:ext>
            </a:extLst>
          </p:cNvPr>
          <p:cNvSpPr/>
          <p:nvPr/>
        </p:nvSpPr>
        <p:spPr>
          <a:xfrm>
            <a:off x="5195023" y="1755843"/>
            <a:ext cx="277534" cy="247288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右箭头 58">
            <a:extLst>
              <a:ext uri="{FF2B5EF4-FFF2-40B4-BE49-F238E27FC236}">
                <a16:creationId xmlns:a16="http://schemas.microsoft.com/office/drawing/2014/main" id="{507FF7A9-A1E2-0647-93FA-9813C9D5A9D7}"/>
              </a:ext>
            </a:extLst>
          </p:cNvPr>
          <p:cNvSpPr/>
          <p:nvPr/>
        </p:nvSpPr>
        <p:spPr>
          <a:xfrm>
            <a:off x="2406276" y="1755843"/>
            <a:ext cx="277534" cy="247288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1" name="曲线连接符 60">
            <a:extLst>
              <a:ext uri="{FF2B5EF4-FFF2-40B4-BE49-F238E27FC236}">
                <a16:creationId xmlns:a16="http://schemas.microsoft.com/office/drawing/2014/main" id="{6728BAA9-A5F7-D74E-904E-67A626A5DACB}"/>
              </a:ext>
            </a:extLst>
          </p:cNvPr>
          <p:cNvCxnSpPr>
            <a:stCxn id="57" idx="2"/>
            <a:endCxn id="36" idx="2"/>
          </p:cNvCxnSpPr>
          <p:nvPr/>
        </p:nvCxnSpPr>
        <p:spPr>
          <a:xfrm rot="5400000">
            <a:off x="9749281" y="2678776"/>
            <a:ext cx="94536" cy="2998737"/>
          </a:xfrm>
          <a:prstGeom prst="curvedConnector3">
            <a:avLst>
              <a:gd name="adj1" fmla="val 300208"/>
            </a:avLst>
          </a:prstGeom>
          <a:ln w="190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>
            <a:extLst>
              <a:ext uri="{FF2B5EF4-FFF2-40B4-BE49-F238E27FC236}">
                <a16:creationId xmlns:a16="http://schemas.microsoft.com/office/drawing/2014/main" id="{A782F5A6-B7F9-4B47-B406-65F90E2E0782}"/>
              </a:ext>
            </a:extLst>
          </p:cNvPr>
          <p:cNvSpPr/>
          <p:nvPr/>
        </p:nvSpPr>
        <p:spPr>
          <a:xfrm>
            <a:off x="421556" y="4789793"/>
            <a:ext cx="11304736" cy="960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大模型不仅需要 </a:t>
            </a: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LLM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 算法，同时需要提供 </a:t>
            </a:r>
            <a:endParaRPr kumimoji="1" lang="en-US" altLang="zh-CN" sz="2000" dirty="0">
              <a:solidFill>
                <a:srgbClr val="1D1D1A"/>
              </a:solidFill>
              <a:latin typeface="Gill Sans MT" panose="020B0502020104020203" pitchFamily="34" charset="0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AI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 集群、海量数据、分布式并行、推理部署等 </a:t>
            </a:r>
            <a:r>
              <a:rPr kumimoji="1" lang="en-US" altLang="zh-CN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AI</a:t>
            </a:r>
            <a:r>
              <a:rPr kumimoji="1" lang="zh-CN" altLang="en-US" sz="2000" dirty="0">
                <a:solidFill>
                  <a:srgbClr val="1D1D1A"/>
                </a:solidFill>
                <a:latin typeface="Gill Sans MT" panose="020B0502020104020203" pitchFamily="34" charset="0"/>
              </a:rPr>
              <a:t> 系统全栈软硬件协同优化</a:t>
            </a: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44C7607A-74F0-D342-B1BA-D53CE0FB80BB}"/>
              </a:ext>
            </a:extLst>
          </p:cNvPr>
          <p:cNvSpPr/>
          <p:nvPr/>
        </p:nvSpPr>
        <p:spPr>
          <a:xfrm>
            <a:off x="279041" y="2125394"/>
            <a:ext cx="2220648" cy="2202539"/>
          </a:xfrm>
          <a:prstGeom prst="rect">
            <a:avLst/>
          </a:prstGeom>
          <a:noFill/>
          <a:ln w="38100">
            <a:solidFill>
              <a:srgbClr val="92D050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2034098327">
                  <a:custGeom>
                    <a:avLst/>
                    <a:gdLst>
                      <a:gd name="connsiteX0" fmla="*/ 0 w 2220648"/>
                      <a:gd name="connsiteY0" fmla="*/ 0 h 2202539"/>
                      <a:gd name="connsiteX1" fmla="*/ 510749 w 2220648"/>
                      <a:gd name="connsiteY1" fmla="*/ 0 h 2202539"/>
                      <a:gd name="connsiteX2" fmla="*/ 1021498 w 2220648"/>
                      <a:gd name="connsiteY2" fmla="*/ 0 h 2202539"/>
                      <a:gd name="connsiteX3" fmla="*/ 1621073 w 2220648"/>
                      <a:gd name="connsiteY3" fmla="*/ 0 h 2202539"/>
                      <a:gd name="connsiteX4" fmla="*/ 2220648 w 2220648"/>
                      <a:gd name="connsiteY4" fmla="*/ 0 h 2202539"/>
                      <a:gd name="connsiteX5" fmla="*/ 2220648 w 2220648"/>
                      <a:gd name="connsiteY5" fmla="*/ 484559 h 2202539"/>
                      <a:gd name="connsiteX6" fmla="*/ 2220648 w 2220648"/>
                      <a:gd name="connsiteY6" fmla="*/ 969117 h 2202539"/>
                      <a:gd name="connsiteX7" fmla="*/ 2220648 w 2220648"/>
                      <a:gd name="connsiteY7" fmla="*/ 1519752 h 2202539"/>
                      <a:gd name="connsiteX8" fmla="*/ 2220648 w 2220648"/>
                      <a:gd name="connsiteY8" fmla="*/ 2202539 h 2202539"/>
                      <a:gd name="connsiteX9" fmla="*/ 1687692 w 2220648"/>
                      <a:gd name="connsiteY9" fmla="*/ 2202539 h 2202539"/>
                      <a:gd name="connsiteX10" fmla="*/ 1132530 w 2220648"/>
                      <a:gd name="connsiteY10" fmla="*/ 2202539 h 2202539"/>
                      <a:gd name="connsiteX11" fmla="*/ 555162 w 2220648"/>
                      <a:gd name="connsiteY11" fmla="*/ 2202539 h 2202539"/>
                      <a:gd name="connsiteX12" fmla="*/ 0 w 2220648"/>
                      <a:gd name="connsiteY12" fmla="*/ 2202539 h 2202539"/>
                      <a:gd name="connsiteX13" fmla="*/ 0 w 2220648"/>
                      <a:gd name="connsiteY13" fmla="*/ 1629879 h 2202539"/>
                      <a:gd name="connsiteX14" fmla="*/ 0 w 2220648"/>
                      <a:gd name="connsiteY14" fmla="*/ 1079244 h 2202539"/>
                      <a:gd name="connsiteX15" fmla="*/ 0 w 2220648"/>
                      <a:gd name="connsiteY15" fmla="*/ 550635 h 2202539"/>
                      <a:gd name="connsiteX16" fmla="*/ 0 w 2220648"/>
                      <a:gd name="connsiteY16" fmla="*/ 0 h 22025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220648" h="2202539" extrusionOk="0">
                        <a:moveTo>
                          <a:pt x="0" y="0"/>
                        </a:moveTo>
                        <a:cubicBezTo>
                          <a:pt x="142256" y="-10718"/>
                          <a:pt x="304978" y="25319"/>
                          <a:pt x="510749" y="0"/>
                        </a:cubicBezTo>
                        <a:cubicBezTo>
                          <a:pt x="716520" y="-25319"/>
                          <a:pt x="790361" y="-5362"/>
                          <a:pt x="1021498" y="0"/>
                        </a:cubicBezTo>
                        <a:cubicBezTo>
                          <a:pt x="1252635" y="5362"/>
                          <a:pt x="1411276" y="-2417"/>
                          <a:pt x="1621073" y="0"/>
                        </a:cubicBezTo>
                        <a:cubicBezTo>
                          <a:pt x="1830870" y="2417"/>
                          <a:pt x="2017132" y="10876"/>
                          <a:pt x="2220648" y="0"/>
                        </a:cubicBezTo>
                        <a:cubicBezTo>
                          <a:pt x="2233589" y="211148"/>
                          <a:pt x="2226673" y="244863"/>
                          <a:pt x="2220648" y="484559"/>
                        </a:cubicBezTo>
                        <a:cubicBezTo>
                          <a:pt x="2214623" y="724255"/>
                          <a:pt x="2205187" y="869062"/>
                          <a:pt x="2220648" y="969117"/>
                        </a:cubicBezTo>
                        <a:cubicBezTo>
                          <a:pt x="2236109" y="1069172"/>
                          <a:pt x="2219704" y="1369891"/>
                          <a:pt x="2220648" y="1519752"/>
                        </a:cubicBezTo>
                        <a:cubicBezTo>
                          <a:pt x="2221592" y="1669613"/>
                          <a:pt x="2252699" y="1984275"/>
                          <a:pt x="2220648" y="2202539"/>
                        </a:cubicBezTo>
                        <a:cubicBezTo>
                          <a:pt x="2059803" y="2185861"/>
                          <a:pt x="1924246" y="2226110"/>
                          <a:pt x="1687692" y="2202539"/>
                        </a:cubicBezTo>
                        <a:cubicBezTo>
                          <a:pt x="1451138" y="2178968"/>
                          <a:pt x="1374902" y="2181832"/>
                          <a:pt x="1132530" y="2202539"/>
                        </a:cubicBezTo>
                        <a:cubicBezTo>
                          <a:pt x="890158" y="2223246"/>
                          <a:pt x="692047" y="2184948"/>
                          <a:pt x="555162" y="2202539"/>
                        </a:cubicBezTo>
                        <a:cubicBezTo>
                          <a:pt x="418277" y="2220130"/>
                          <a:pt x="180368" y="2175892"/>
                          <a:pt x="0" y="2202539"/>
                        </a:cubicBezTo>
                        <a:cubicBezTo>
                          <a:pt x="-19419" y="1993615"/>
                          <a:pt x="-15122" y="1758069"/>
                          <a:pt x="0" y="1629879"/>
                        </a:cubicBezTo>
                        <a:cubicBezTo>
                          <a:pt x="15122" y="1501689"/>
                          <a:pt x="-26666" y="1230542"/>
                          <a:pt x="0" y="1079244"/>
                        </a:cubicBezTo>
                        <a:cubicBezTo>
                          <a:pt x="26666" y="927946"/>
                          <a:pt x="-20410" y="762583"/>
                          <a:pt x="0" y="550635"/>
                        </a:cubicBezTo>
                        <a:cubicBezTo>
                          <a:pt x="20410" y="338687"/>
                          <a:pt x="25680" y="11224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9546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ABC902-8E03-DB47-A6D1-4587F68DA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61" y="605525"/>
            <a:ext cx="11161239" cy="589190"/>
          </a:xfrm>
        </p:spPr>
        <p:txBody>
          <a:bodyPr/>
          <a:lstStyle/>
          <a:p>
            <a:r>
              <a:rPr lang="zh-CN" altLang="en-US" dirty="0">
                <a:latin typeface="+mj-ea"/>
                <a:sym typeface="Huawei Sans" panose="020C0503030203020204" pitchFamily="34" charset="0"/>
              </a:rPr>
              <a:t>关于本内容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8E275F-E2FC-CB4B-BF84-40CABBAE6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57" y="1324303"/>
            <a:ext cx="11161240" cy="4928171"/>
          </a:xfrm>
        </p:spPr>
        <p:txBody>
          <a:bodyPr anchor="t"/>
          <a:lstStyle/>
          <a:p>
            <a:r>
              <a:rPr lang="zh-CN" altLang="en-US" sz="2800" b="1" dirty="0">
                <a:solidFill>
                  <a:srgbClr val="92D050"/>
                </a:solidFill>
              </a:rPr>
              <a:t>内容背景</a:t>
            </a:r>
            <a:endParaRPr lang="en-US" altLang="zh-CN" sz="2800" b="1" dirty="0">
              <a:solidFill>
                <a:srgbClr val="92D050"/>
              </a:solidFill>
            </a:endParaRPr>
          </a:p>
          <a:p>
            <a:pPr marL="694190" lvl="1" indent="-4572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Gill Sans MT" panose="020B0502020104020203" pitchFamily="34" charset="0"/>
              </a:rPr>
              <a:t>AI</a:t>
            </a:r>
            <a:r>
              <a:rPr lang="zh-CN" altLang="en-US" sz="2400" dirty="0">
                <a:latin typeface="Gill Sans MT" panose="020B0502020104020203" pitchFamily="34" charset="0"/>
              </a:rPr>
              <a:t> 集群 </a:t>
            </a:r>
            <a:r>
              <a:rPr lang="en-US" altLang="zh-CN" sz="2400" dirty="0">
                <a:latin typeface="Gill Sans MT" panose="020B0502020104020203" pitchFamily="34" charset="0"/>
              </a:rPr>
              <a:t>+</a:t>
            </a:r>
            <a:r>
              <a:rPr lang="zh-CN" altLang="en-US" sz="2400" dirty="0">
                <a:latin typeface="Gill Sans MT" panose="020B0502020104020203" pitchFamily="34" charset="0"/>
              </a:rPr>
              <a:t> 大模型</a:t>
            </a:r>
          </a:p>
          <a:p>
            <a:r>
              <a:rPr lang="zh-CN" altLang="en-US" sz="2800" b="1" dirty="0">
                <a:solidFill>
                  <a:srgbClr val="92D050"/>
                </a:solidFill>
              </a:rPr>
              <a:t>具体内容</a:t>
            </a: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集群服务器架构：</a:t>
            </a:r>
            <a:r>
              <a:rPr lang="zh-CN" altLang="en-US" sz="2000" dirty="0">
                <a:latin typeface="Gill Sans MT" panose="020B0502020104020203" pitchFamily="34" charset="0"/>
              </a:rPr>
              <a:t>参数服务器模式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同步与异步并行</a:t>
            </a:r>
            <a:endParaRPr lang="en-US" altLang="zh-CN" sz="2400" b="1" dirty="0">
              <a:latin typeface="Gill Sans MT" panose="020B0502020104020203" pitchFamily="34" charset="0"/>
            </a:endParaRP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集群通信方式：</a:t>
            </a:r>
            <a:r>
              <a:rPr lang="zh-CN" altLang="en-US" sz="2000" dirty="0">
                <a:latin typeface="Gill Sans MT" panose="020B0502020104020203" pitchFamily="34" charset="0"/>
              </a:rPr>
              <a:t>通信硬件实现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集群组网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集群软件通信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通信实现方式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zh-CN" altLang="en-US" sz="2400" b="1" dirty="0">
                <a:latin typeface="Gill Sans MT" panose="020B0502020104020203" pitchFamily="34" charset="0"/>
              </a:rPr>
              <a:t>分布式通信原语：</a:t>
            </a:r>
            <a:r>
              <a:rPr lang="zh-CN" altLang="en-US" sz="2000" dirty="0">
                <a:latin typeface="Gill Sans MT" panose="020B0502020104020203" pitchFamily="34" charset="0"/>
              </a:rPr>
              <a:t>通信源语 </a:t>
            </a:r>
            <a:r>
              <a:rPr lang="en-US" altLang="zh-CN" sz="2000" dirty="0">
                <a:latin typeface="Gill Sans MT" panose="020B0502020104020203" pitchFamily="34" charset="0"/>
              </a:rPr>
              <a:t>-</a:t>
            </a:r>
            <a:r>
              <a:rPr lang="zh-CN" altLang="en-US" sz="2000" dirty="0">
                <a:latin typeface="Gill Sans MT" panose="020B0502020104020203" pitchFamily="34" charset="0"/>
              </a:rPr>
              <a:t> 点对点通信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集合通信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zh-CN" altLang="en-US" sz="2400" b="1" dirty="0">
                <a:latin typeface="Gill Sans MT" panose="020B0502020104020203" pitchFamily="34" charset="0"/>
              </a:rPr>
              <a:t>分布式存储系统</a:t>
            </a:r>
            <a:r>
              <a:rPr lang="zh-CN" altLang="en-US" sz="2000" b="1" dirty="0">
                <a:latin typeface="Gill Sans MT" panose="020B0502020104020203" pitchFamily="34" charset="0"/>
              </a:rPr>
              <a:t>：</a:t>
            </a:r>
            <a:r>
              <a:rPr lang="zh-CN" altLang="en-US" sz="2000" dirty="0">
                <a:latin typeface="Gill Sans MT" panose="020B0502020104020203" pitchFamily="34" charset="0"/>
              </a:rPr>
              <a:t>大模型权重存储方式 </a:t>
            </a:r>
            <a:r>
              <a:rPr lang="en-US" altLang="zh-CN" sz="2000" dirty="0">
                <a:latin typeface="Gill Sans MT" panose="020B0502020104020203" pitchFamily="34" charset="0"/>
              </a:rPr>
              <a:t>–</a:t>
            </a:r>
            <a:r>
              <a:rPr lang="zh-CN" altLang="en-US" sz="2000" dirty="0">
                <a:latin typeface="Gill Sans MT" panose="020B0502020104020203" pitchFamily="34" charset="0"/>
              </a:rPr>
              <a:t> 多级存储系统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pPr lvl="1"/>
            <a:r>
              <a:rPr lang="en-US" altLang="zh-CN" sz="2400" b="1" dirty="0">
                <a:latin typeface="Gill Sans MT" panose="020B0502020104020203" pitchFamily="34" charset="0"/>
              </a:rPr>
              <a:t>AI</a:t>
            </a:r>
            <a:r>
              <a:rPr lang="zh-CN" altLang="en-US" sz="2400" b="1" dirty="0">
                <a:latin typeface="Gill Sans MT" panose="020B0502020104020203" pitchFamily="34" charset="0"/>
              </a:rPr>
              <a:t> 集群回顾：</a:t>
            </a:r>
            <a:r>
              <a:rPr lang="en-US" altLang="zh-CN" sz="2000" dirty="0">
                <a:latin typeface="Gill Sans MT" panose="020B0502020104020203" pitchFamily="34" charset="0"/>
              </a:rPr>
              <a:t>NVIDIA</a:t>
            </a:r>
            <a:r>
              <a:rPr lang="zh-CN" altLang="en-US" sz="2000" dirty="0">
                <a:latin typeface="Gill Sans MT" panose="020B0502020104020203" pitchFamily="34" charset="0"/>
              </a:rPr>
              <a:t> 与 </a:t>
            </a:r>
            <a:r>
              <a:rPr lang="en-US" altLang="zh-CN" sz="2000" dirty="0">
                <a:latin typeface="Gill Sans MT" panose="020B0502020104020203" pitchFamily="34" charset="0"/>
              </a:rPr>
              <a:t>TPU</a:t>
            </a:r>
            <a:r>
              <a:rPr lang="zh-CN" altLang="en-US" sz="2000" dirty="0">
                <a:latin typeface="Gill Sans MT" panose="020B0502020104020203" pitchFamily="34" charset="0"/>
              </a:rPr>
              <a:t> 超级计算节点</a:t>
            </a:r>
            <a:r>
              <a:rPr lang="en-US" altLang="zh-CN" sz="2000" dirty="0">
                <a:latin typeface="Gill Sans MT" panose="020B0502020104020203" pitchFamily="34" charset="0"/>
              </a:rPr>
              <a:t>POD</a:t>
            </a:r>
            <a:r>
              <a:rPr lang="zh-CN" altLang="en-US" sz="2000" dirty="0">
                <a:latin typeface="Gill Sans MT" panose="020B0502020104020203" pitchFamily="34" charset="0"/>
              </a:rPr>
              <a:t> </a:t>
            </a:r>
            <a:endParaRPr lang="en-US" altLang="zh-CN" sz="2000" dirty="0">
              <a:latin typeface="Gill Sans MT" panose="020B0502020104020203" pitchFamily="34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7999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C074AAB-A473-5D42-994A-26D72201BD0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>
                <a:latin typeface="Futura Medium" panose="020B0602020204020303" pitchFamily="34" charset="-79"/>
                <a:cs typeface="Futura Medium" panose="020B0602020204020303" pitchFamily="34" charset="-79"/>
              </a:rPr>
              <a:t>1.</a:t>
            </a:r>
            <a:r>
              <a:rPr lang="zh-CN" alt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altLang="zh-CN" dirty="0">
                <a:latin typeface="Futura Medium" panose="020B0602020204020303" pitchFamily="34" charset="-79"/>
                <a:cs typeface="Futura Medium" panose="020B0602020204020303" pitchFamily="34" charset="-79"/>
              </a:rPr>
              <a:t>AI</a:t>
            </a:r>
            <a:r>
              <a:rPr lang="zh-CN" alt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集群组成</a:t>
            </a:r>
          </a:p>
        </p:txBody>
      </p:sp>
    </p:spTree>
    <p:extLst>
      <p:ext uri="{BB962C8B-B14F-4D97-AF65-F5344CB8AC3E}">
        <p14:creationId xmlns:p14="http://schemas.microsoft.com/office/powerpoint/2010/main" val="1348264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622B47-C5EE-2545-9501-4E3CB1ACF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环同步（</a:t>
            </a:r>
            <a:r>
              <a:rPr lang="en-US" altLang="zh-CN" dirty="0"/>
              <a:t>Ring Synchronization</a:t>
            </a:r>
            <a:r>
              <a:rPr lang="zh-CN" altLang="en-US" dirty="0"/>
              <a:t>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692E9FE-ACC3-A449-BF88-99ECE2F2DF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381" y="1498600"/>
            <a:ext cx="68580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71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A11F8A-80B1-9644-8F02-4B33D3121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CFDD36-36BB-4B47-A35A-23D65B6DF99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372BB28-1F87-224D-AE6A-2AFD8FCD1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381" y="1498600"/>
            <a:ext cx="6858000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558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BC75445-1224-0040-A523-73FEA652FF8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  <a:r>
              <a:rPr lang="en-US" altLang="zh-CN" dirty="0"/>
              <a:t>&amp;</a:t>
            </a:r>
            <a:r>
              <a:rPr lang="zh-CN" altLang="en-US" dirty="0"/>
              <a:t>思考</a:t>
            </a:r>
          </a:p>
        </p:txBody>
      </p:sp>
    </p:spTree>
    <p:extLst>
      <p:ext uri="{BB962C8B-B14F-4D97-AF65-F5344CB8AC3E}">
        <p14:creationId xmlns:p14="http://schemas.microsoft.com/office/powerpoint/2010/main" val="893708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>
            <a:extLst>
              <a:ext uri="{FF2B5EF4-FFF2-40B4-BE49-F238E27FC236}">
                <a16:creationId xmlns:a16="http://schemas.microsoft.com/office/drawing/2014/main" id="{2D6137EB-F023-EF48-BB4E-6D27BB5BB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  <a:sym typeface="Huawei Sans" panose="020C0503030203020204" pitchFamily="34" charset="0"/>
              </a:rPr>
              <a:t>小结</a:t>
            </a:r>
            <a:endParaRPr lang="zh-CN" alt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BB9F16C1-DCF7-8F4F-B261-A76B7394DF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了解从小模型到大模型，大模型带来的优点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了解了大模型训练需要</a:t>
            </a:r>
            <a:r>
              <a:rPr lang="en-US" altLang="zh-CN" dirty="0"/>
              <a:t>AI</a:t>
            </a:r>
            <a:r>
              <a:rPr lang="zh-CN" altLang="en-US" dirty="0"/>
              <a:t>集群，去降低模型训练时间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/>
              <a:t>了解通过集群架构、通信、存储来提升</a:t>
            </a:r>
            <a:r>
              <a:rPr lang="en-US" altLang="zh-CN" dirty="0"/>
              <a:t>AI</a:t>
            </a:r>
            <a:r>
              <a:rPr lang="zh-CN" altLang="en-US" dirty="0"/>
              <a:t>集群加速比和利用率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0843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封面页_图片版 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F4E5724B-7154-473D-A508-2B054E8EE854}"/>
    </a:ext>
  </a:extLst>
</a:theme>
</file>

<file path=ppt/theme/theme2.xml><?xml version="1.0" encoding="utf-8"?>
<a:theme xmlns:a="http://schemas.openxmlformats.org/drawingml/2006/main" name="1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3.xml><?xml version="1.0" encoding="utf-8"?>
<a:theme xmlns:a="http://schemas.openxmlformats.org/drawingml/2006/main" name="5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4.xml><?xml version="1.0" encoding="utf-8"?>
<a:theme xmlns:a="http://schemas.openxmlformats.org/drawingml/2006/main" name="4_内容Copytext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2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CW2.0_PPT template 1_light color_16x9.pptx" id="{EB755E8C-9C49-4156-972A-77C71199DF41}" vid="{41D20CE4-194A-496B-A9F4-B09CE5EED04B}"/>
    </a:ext>
  </a:extLst>
</a:theme>
</file>

<file path=ppt/theme/theme5.xml><?xml version="1.0" encoding="utf-8"?>
<a:theme xmlns:a="http://schemas.openxmlformats.org/drawingml/2006/main" name="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code0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结束页">
  <a:themeElements>
    <a:clrScheme name="HuaWei colour 3">
      <a:dk1>
        <a:srgbClr val="1D1D1A"/>
      </a:dk1>
      <a:lt1>
        <a:srgbClr val="666666"/>
      </a:lt1>
      <a:dk2>
        <a:srgbClr val="FFFFFF"/>
      </a:dk2>
      <a:lt2>
        <a:srgbClr val="DDDDDD"/>
      </a:lt2>
      <a:accent1>
        <a:srgbClr val="E9002F"/>
      </a:accent1>
      <a:accent2>
        <a:srgbClr val="7F0000"/>
      </a:accent2>
      <a:accent3>
        <a:srgbClr val="ED6D00"/>
      </a:accent3>
      <a:accent4>
        <a:srgbClr val="FCC800"/>
      </a:accent4>
      <a:accent5>
        <a:srgbClr val="61B230"/>
      </a:accent5>
      <a:accent6>
        <a:srgbClr val="30B5C5"/>
      </a:accent6>
      <a:hlink>
        <a:srgbClr val="C7000B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000000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模板" id="{9BBB633E-5E45-41C7-B61B-A7FDDADD335C}" vid="{CE9DE895-046C-40AC-AD8E-ED7DD660489B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25619</TotalTime>
  <Words>354</Words>
  <Application>Microsoft Macintosh PowerPoint</Application>
  <PresentationFormat>自定义</PresentationFormat>
  <Paragraphs>75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10</vt:i4>
      </vt:variant>
    </vt:vector>
  </HeadingPairs>
  <TitlesOfParts>
    <vt:vector size="25" baseType="lpstr">
      <vt:lpstr>Microsoft YaHei</vt:lpstr>
      <vt:lpstr>Microsoft YaHei</vt:lpstr>
      <vt:lpstr>ACGN-MiaoGB-Flash</vt:lpstr>
      <vt:lpstr>Arial</vt:lpstr>
      <vt:lpstr>Calibri</vt:lpstr>
      <vt:lpstr>Futura Medium</vt:lpstr>
      <vt:lpstr>Gill Sans MT</vt:lpstr>
      <vt:lpstr>Wingdings</vt:lpstr>
      <vt:lpstr>封面页_图片版 </vt:lpstr>
      <vt:lpstr>1_内容Copytext </vt:lpstr>
      <vt:lpstr>5_内容Copytext </vt:lpstr>
      <vt:lpstr>4_内容Copytext </vt:lpstr>
      <vt:lpstr>code01</vt:lpstr>
      <vt:lpstr>1_code01</vt:lpstr>
      <vt:lpstr>结束页</vt:lpstr>
      <vt:lpstr>PowerPoint 演示文稿</vt:lpstr>
      <vt:lpstr>大模型 + AI系统全栈架构</vt:lpstr>
      <vt:lpstr>大模型业务全流程</vt:lpstr>
      <vt:lpstr>关于本内容</vt:lpstr>
      <vt:lpstr>PowerPoint 演示文稿</vt:lpstr>
      <vt:lpstr>环同步（Ring Synchronization）</vt:lpstr>
      <vt:lpstr>PowerPoint 演示文稿</vt:lpstr>
      <vt:lpstr>PowerPoint 演示文稿</vt:lpstr>
      <vt:lpstr>小结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sunbeilei</dc:creator>
  <cp:lastModifiedBy>zomi</cp:lastModifiedBy>
  <cp:revision>8303</cp:revision>
  <cp:lastPrinted>2023-09-08T09:14:01Z</cp:lastPrinted>
  <dcterms:created xsi:type="dcterms:W3CDTF">2020-08-28T08:44:19Z</dcterms:created>
  <dcterms:modified xsi:type="dcterms:W3CDTF">2023-09-24T12:59:18Z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(3)OuEhQ/z37fX125OKW3g17C5bV+y7G/gKJsML0A5/OgKvtn7/T6c/4T6hn9nIqtn/Da2DV0e1
YkZiURPiLC42MShcL/fZA4mE6VGaOA2FvlYfHIYSZJ2x/7mdLeRmmf1w4X0A5d4CCuYz4S2H
9F45z8fGjkVdbq/n1HUN8RuI504mZdRYgPGJ6zxlPm72+/xu+geTV5g6L4LIrOfp3Uz3lD3L
ea+4faiLw6pVexN8LT</vt:lpwstr>
  </property>
  <property fmtid="{D5CDD505-2E9C-101B-9397-08002B2CF9AE}" pid="3" name="_2015_ms_pID_7253431">
    <vt:lpwstr>ecQIe4CoyIly6OHTxuVhmieGPnYbA3uXbJm6HMUaTsPG0exzxoZIPn
gyqoQOOR7cQacoowLqktKvvgDWrIVtDqwjU4OI88dpKCXaoMY848xAR2s3foFSDFY9jS7oet
R0Py72DRnsqr3DDSQaooMLXWBuiLhuIYzMBDAV+PWApFaPwoPpXlY37MgIx3bHfWgjTOwZ3v
JN/RPQQfhjHqAE9PqhRy6dkuTle3NIqVbx2m</vt:lpwstr>
  </property>
  <property fmtid="{D5CDD505-2E9C-101B-9397-08002B2CF9AE}" pid="4" name="_2015_ms_pID_7253432">
    <vt:lpwstr>3A==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1664329715</vt:lpwstr>
  </property>
</Properties>
</file>

<file path=docProps/thumbnail.jpeg>
</file>